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4"/>
  </p:notesMasterIdLst>
  <p:sldIdLst>
    <p:sldId id="256" r:id="rId2"/>
    <p:sldId id="257" r:id="rId3"/>
    <p:sldId id="258" r:id="rId4"/>
    <p:sldId id="261" r:id="rId5"/>
    <p:sldId id="262" r:id="rId6"/>
    <p:sldId id="269" r:id="rId7"/>
    <p:sldId id="270" r:id="rId8"/>
    <p:sldId id="265" r:id="rId9"/>
    <p:sldId id="266" r:id="rId10"/>
    <p:sldId id="271" r:id="rId11"/>
    <p:sldId id="272" r:id="rId12"/>
    <p:sldId id="27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6" autoAdjust="0"/>
    <p:restoredTop sz="94694" autoAdjust="0"/>
  </p:normalViewPr>
  <p:slideViewPr>
    <p:cSldViewPr snapToGrid="0" snapToObjects="1">
      <p:cViewPr varScale="1">
        <p:scale>
          <a:sx n="81" d="100"/>
          <a:sy n="81" d="100"/>
        </p:scale>
        <p:origin x="-360" y="-120"/>
      </p:cViewPr>
      <p:guideLst>
        <p:guide orient="horz" pos="2160"/>
        <p:guide pos="2880"/>
      </p:guideLst>
    </p:cSldViewPr>
  </p:slideViewPr>
  <p:outlineViewPr>
    <p:cViewPr>
      <p:scale>
        <a:sx n="33" d="100"/>
        <a:sy n="33" d="100"/>
      </p:scale>
      <p:origin x="0" y="472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EC67B5-F1F2-A448-8585-8B53803B33C7}"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6512ED4C-15F8-9A4A-B02F-147FF993FFDA}">
      <dgm:prSet phldrT="[Text]"/>
      <dgm:spPr/>
      <dgm:t>
        <a:bodyPr/>
        <a:lstStyle/>
        <a:p>
          <a:r>
            <a:rPr lang="en-US" dirty="0" smtClean="0"/>
            <a:t>Curriculum-Based Strategies (CBS)</a:t>
          </a:r>
          <a:endParaRPr lang="en-US" dirty="0"/>
        </a:p>
      </dgm:t>
    </dgm:pt>
    <dgm:pt modelId="{C7783B72-BEC5-3040-8290-D9FC14C04172}" type="parTrans" cxnId="{EC80FECA-DF73-094D-9EF4-8AC5737116C3}">
      <dgm:prSet/>
      <dgm:spPr/>
      <dgm:t>
        <a:bodyPr/>
        <a:lstStyle/>
        <a:p>
          <a:endParaRPr lang="en-US"/>
        </a:p>
      </dgm:t>
    </dgm:pt>
    <dgm:pt modelId="{1858CA89-7A60-6148-8746-A591CFBA96E7}" type="sibTrans" cxnId="{EC80FECA-DF73-094D-9EF4-8AC5737116C3}">
      <dgm:prSet/>
      <dgm:spPr/>
      <dgm:t>
        <a:bodyPr/>
        <a:lstStyle/>
        <a:p>
          <a:endParaRPr lang="en-US"/>
        </a:p>
      </dgm:t>
    </dgm:pt>
    <dgm:pt modelId="{0ED00A87-1411-0E40-9D9E-B397CBA1077F}">
      <dgm:prSet phldrT="[Text]"/>
      <dgm:spPr/>
      <dgm:t>
        <a:bodyPr/>
        <a:lstStyle/>
        <a:p>
          <a:r>
            <a:rPr lang="en-US" dirty="0" smtClean="0"/>
            <a:t>In-class reading assignments</a:t>
          </a:r>
          <a:endParaRPr lang="en-US" dirty="0"/>
        </a:p>
      </dgm:t>
    </dgm:pt>
    <dgm:pt modelId="{1810D4A9-485E-FB41-9328-ABB1462A8840}" type="parTrans" cxnId="{9BA2C5A2-E582-8A4E-B84F-C782C457538F}">
      <dgm:prSet/>
      <dgm:spPr/>
      <dgm:t>
        <a:bodyPr/>
        <a:lstStyle/>
        <a:p>
          <a:endParaRPr lang="en-US"/>
        </a:p>
      </dgm:t>
    </dgm:pt>
    <dgm:pt modelId="{A4F900F4-CBC4-7842-B92A-BD1684F4B82E}" type="sibTrans" cxnId="{9BA2C5A2-E582-8A4E-B84F-C782C457538F}">
      <dgm:prSet/>
      <dgm:spPr/>
      <dgm:t>
        <a:bodyPr/>
        <a:lstStyle/>
        <a:p>
          <a:endParaRPr lang="en-US"/>
        </a:p>
      </dgm:t>
    </dgm:pt>
    <dgm:pt modelId="{B3C53509-C960-B148-A6B5-FE57CBE77E4C}">
      <dgm:prSet phldrT="[Text]"/>
      <dgm:spPr/>
      <dgm:t>
        <a:bodyPr/>
        <a:lstStyle/>
        <a:p>
          <a:r>
            <a:rPr lang="en-US" dirty="0" smtClean="0"/>
            <a:t>Curriculum-Based Measurement (CBM)</a:t>
          </a:r>
          <a:endParaRPr lang="en-US" dirty="0"/>
        </a:p>
      </dgm:t>
    </dgm:pt>
    <dgm:pt modelId="{590449EC-124B-2A4A-A9F8-BC462210EC89}" type="parTrans" cxnId="{B963545A-C224-F944-8DB3-BD4AB27DB6D9}">
      <dgm:prSet/>
      <dgm:spPr/>
      <dgm:t>
        <a:bodyPr/>
        <a:lstStyle/>
        <a:p>
          <a:endParaRPr lang="en-US"/>
        </a:p>
      </dgm:t>
    </dgm:pt>
    <dgm:pt modelId="{A7B1ED6B-5163-9046-88C3-3720BC442D8C}" type="sibTrans" cxnId="{B963545A-C224-F944-8DB3-BD4AB27DB6D9}">
      <dgm:prSet/>
      <dgm:spPr/>
      <dgm:t>
        <a:bodyPr/>
        <a:lstStyle/>
        <a:p>
          <a:endParaRPr lang="en-US"/>
        </a:p>
      </dgm:t>
    </dgm:pt>
    <dgm:pt modelId="{C1FB374A-7638-8440-ABF1-79BC161658C5}">
      <dgm:prSet phldrT="[Text]"/>
      <dgm:spPr/>
      <dgm:t>
        <a:bodyPr/>
        <a:lstStyle/>
        <a:p>
          <a:r>
            <a:rPr lang="en-US" dirty="0" smtClean="0"/>
            <a:t>Oral reading fluency</a:t>
          </a:r>
          <a:endParaRPr lang="en-US" dirty="0"/>
        </a:p>
      </dgm:t>
    </dgm:pt>
    <dgm:pt modelId="{F46AFC07-E439-B24A-8043-639F504A9A18}" type="parTrans" cxnId="{E7D6BE5E-7612-D442-A331-8EE56E9AE112}">
      <dgm:prSet/>
      <dgm:spPr/>
      <dgm:t>
        <a:bodyPr/>
        <a:lstStyle/>
        <a:p>
          <a:endParaRPr lang="en-US"/>
        </a:p>
      </dgm:t>
    </dgm:pt>
    <dgm:pt modelId="{FBA46C56-78AD-A747-8390-F505430FF5B2}" type="sibTrans" cxnId="{E7D6BE5E-7612-D442-A331-8EE56E9AE112}">
      <dgm:prSet/>
      <dgm:spPr/>
      <dgm:t>
        <a:bodyPr/>
        <a:lstStyle/>
        <a:p>
          <a:endParaRPr lang="en-US"/>
        </a:p>
      </dgm:t>
    </dgm:pt>
    <dgm:pt modelId="{578AFC7D-657E-DF4C-9CC0-FBCC95FEA9DC}">
      <dgm:prSet phldrT="[Text]"/>
      <dgm:spPr/>
      <dgm:t>
        <a:bodyPr/>
        <a:lstStyle/>
        <a:p>
          <a:r>
            <a:rPr lang="en-US" dirty="0" smtClean="0"/>
            <a:t>Curriculum-Based Assessment (CBA)</a:t>
          </a:r>
          <a:endParaRPr lang="en-US" dirty="0"/>
        </a:p>
      </dgm:t>
    </dgm:pt>
    <dgm:pt modelId="{22F30F85-2EE2-174D-BA21-3B925BA2C4FF}" type="parTrans" cxnId="{A4B99BE7-DBD0-AE48-9465-EDC33FD3C6A6}">
      <dgm:prSet/>
      <dgm:spPr/>
      <dgm:t>
        <a:bodyPr/>
        <a:lstStyle/>
        <a:p>
          <a:endParaRPr lang="en-US"/>
        </a:p>
      </dgm:t>
    </dgm:pt>
    <dgm:pt modelId="{19C3A84B-72C1-754F-88AE-02C590BE586B}" type="sibTrans" cxnId="{A4B99BE7-DBD0-AE48-9465-EDC33FD3C6A6}">
      <dgm:prSet/>
      <dgm:spPr/>
      <dgm:t>
        <a:bodyPr/>
        <a:lstStyle/>
        <a:p>
          <a:endParaRPr lang="en-US"/>
        </a:p>
      </dgm:t>
    </dgm:pt>
    <dgm:pt modelId="{966B0941-6E27-044C-B403-DBDDC9AAD5E2}">
      <dgm:prSet/>
      <dgm:spPr/>
      <dgm:t>
        <a:bodyPr/>
        <a:lstStyle/>
        <a:p>
          <a:r>
            <a:rPr lang="en-US" dirty="0" smtClean="0"/>
            <a:t>Clinical Observation </a:t>
          </a:r>
        </a:p>
      </dgm:t>
    </dgm:pt>
    <dgm:pt modelId="{43D76D2F-957C-3140-A202-A1C6BB244326}" type="parTrans" cxnId="{7B07BC4D-78F7-D344-854B-D04997F61DF3}">
      <dgm:prSet/>
      <dgm:spPr/>
      <dgm:t>
        <a:bodyPr/>
        <a:lstStyle/>
        <a:p>
          <a:endParaRPr lang="en-US"/>
        </a:p>
      </dgm:t>
    </dgm:pt>
    <dgm:pt modelId="{7187ADA0-0CB4-6D46-A74D-BC19B9BB3D76}" type="sibTrans" cxnId="{7B07BC4D-78F7-D344-854B-D04997F61DF3}">
      <dgm:prSet/>
      <dgm:spPr/>
      <dgm:t>
        <a:bodyPr/>
        <a:lstStyle/>
        <a:p>
          <a:endParaRPr lang="en-US"/>
        </a:p>
      </dgm:t>
    </dgm:pt>
    <dgm:pt modelId="{607FC026-D49D-9949-88BB-14A5B86DE95C}">
      <dgm:prSet/>
      <dgm:spPr/>
      <dgm:t>
        <a:bodyPr/>
        <a:lstStyle/>
        <a:p>
          <a:r>
            <a:rPr lang="en-US" dirty="0" smtClean="0"/>
            <a:t>Diagnostic Checklist</a:t>
          </a:r>
        </a:p>
      </dgm:t>
    </dgm:pt>
    <dgm:pt modelId="{60EAA40D-778C-CA4A-A1B1-79B9F78CD57A}" type="parTrans" cxnId="{B3E5963D-2EC8-F540-A599-E1E994E165E1}">
      <dgm:prSet/>
      <dgm:spPr/>
      <dgm:t>
        <a:bodyPr/>
        <a:lstStyle/>
        <a:p>
          <a:endParaRPr lang="en-US"/>
        </a:p>
      </dgm:t>
    </dgm:pt>
    <dgm:pt modelId="{E5F51615-6E41-2249-B865-003579EF714C}" type="sibTrans" cxnId="{B3E5963D-2EC8-F540-A599-E1E994E165E1}">
      <dgm:prSet/>
      <dgm:spPr/>
      <dgm:t>
        <a:bodyPr/>
        <a:lstStyle/>
        <a:p>
          <a:endParaRPr lang="en-US"/>
        </a:p>
      </dgm:t>
    </dgm:pt>
    <dgm:pt modelId="{833CEA41-CF09-B449-8DC5-96E6F459A8AD}">
      <dgm:prSet/>
      <dgm:spPr/>
      <dgm:t>
        <a:bodyPr/>
        <a:lstStyle/>
        <a:p>
          <a:r>
            <a:rPr lang="en-US" dirty="0" smtClean="0"/>
            <a:t>Miscue Analysis</a:t>
          </a:r>
        </a:p>
      </dgm:t>
    </dgm:pt>
    <dgm:pt modelId="{225AF34A-CED4-FD4D-9028-BBF8C7A4B14F}" type="parTrans" cxnId="{0FD1DCF8-73E8-4A4B-B770-693E56C960C0}">
      <dgm:prSet/>
      <dgm:spPr/>
      <dgm:t>
        <a:bodyPr/>
        <a:lstStyle/>
        <a:p>
          <a:endParaRPr lang="en-US"/>
        </a:p>
      </dgm:t>
    </dgm:pt>
    <dgm:pt modelId="{B3EE550D-1BCA-F545-B74D-8755D261D070}" type="sibTrans" cxnId="{0FD1DCF8-73E8-4A4B-B770-693E56C960C0}">
      <dgm:prSet/>
      <dgm:spPr/>
      <dgm:t>
        <a:bodyPr/>
        <a:lstStyle/>
        <a:p>
          <a:endParaRPr lang="en-US"/>
        </a:p>
      </dgm:t>
    </dgm:pt>
    <dgm:pt modelId="{6F2ED3DF-261F-BC4D-A78D-92BB02EBDB6B}">
      <dgm:prSet/>
      <dgm:spPr/>
      <dgm:t>
        <a:bodyPr/>
        <a:lstStyle/>
        <a:p>
          <a:r>
            <a:rPr lang="en-US" dirty="0" smtClean="0"/>
            <a:t>Running Records</a:t>
          </a:r>
        </a:p>
      </dgm:t>
    </dgm:pt>
    <dgm:pt modelId="{3480B880-4DB9-8145-AA7A-007DD228A1DE}" type="parTrans" cxnId="{1D34AA8E-90DC-5D43-A241-1301C700EEBF}">
      <dgm:prSet/>
      <dgm:spPr/>
      <dgm:t>
        <a:bodyPr/>
        <a:lstStyle/>
        <a:p>
          <a:endParaRPr lang="en-US"/>
        </a:p>
      </dgm:t>
    </dgm:pt>
    <dgm:pt modelId="{74106428-2CC5-3643-B823-4B6ABF1FD638}" type="sibTrans" cxnId="{1D34AA8E-90DC-5D43-A241-1301C700EEBF}">
      <dgm:prSet/>
      <dgm:spPr/>
      <dgm:t>
        <a:bodyPr/>
        <a:lstStyle/>
        <a:p>
          <a:endParaRPr lang="en-US"/>
        </a:p>
      </dgm:t>
    </dgm:pt>
    <dgm:pt modelId="{86994633-3232-9045-8CFC-F2A08EB4D344}">
      <dgm:prSet/>
      <dgm:spPr/>
      <dgm:t>
        <a:bodyPr/>
        <a:lstStyle/>
        <a:p>
          <a:r>
            <a:rPr lang="en-US" dirty="0" smtClean="0"/>
            <a:t>Cloze Procedures</a:t>
          </a:r>
          <a:endParaRPr lang="en-US" dirty="0"/>
        </a:p>
      </dgm:t>
    </dgm:pt>
    <dgm:pt modelId="{408E29E0-8081-C241-BF7D-C52994E9E7F3}" type="parTrans" cxnId="{9196532F-3C7C-864A-9908-AF8A930BF94C}">
      <dgm:prSet/>
      <dgm:spPr/>
      <dgm:t>
        <a:bodyPr/>
        <a:lstStyle/>
        <a:p>
          <a:endParaRPr lang="en-US"/>
        </a:p>
      </dgm:t>
    </dgm:pt>
    <dgm:pt modelId="{61C7052F-51FE-A347-97CF-5BC5AF6E616C}" type="sibTrans" cxnId="{9196532F-3C7C-864A-9908-AF8A930BF94C}">
      <dgm:prSet/>
      <dgm:spPr/>
      <dgm:t>
        <a:bodyPr/>
        <a:lstStyle/>
        <a:p>
          <a:endParaRPr lang="en-US"/>
        </a:p>
      </dgm:t>
    </dgm:pt>
    <dgm:pt modelId="{4D28908E-92BA-6E43-BFE0-6D08F218B834}">
      <dgm:prSet/>
      <dgm:spPr/>
      <dgm:t>
        <a:bodyPr/>
        <a:lstStyle/>
        <a:p>
          <a:r>
            <a:rPr lang="en-US" dirty="0" smtClean="0"/>
            <a:t>Homework</a:t>
          </a:r>
        </a:p>
      </dgm:t>
    </dgm:pt>
    <dgm:pt modelId="{F7541191-0F67-5B49-A38B-5A92CD6064F1}" type="parTrans" cxnId="{1E74BE8B-746C-B845-B086-F45821DFAEA7}">
      <dgm:prSet/>
      <dgm:spPr/>
      <dgm:t>
        <a:bodyPr/>
        <a:lstStyle/>
        <a:p>
          <a:endParaRPr lang="en-US"/>
        </a:p>
      </dgm:t>
    </dgm:pt>
    <dgm:pt modelId="{C0A61A2A-5D69-8C42-9B6F-A74785B6939F}" type="sibTrans" cxnId="{1E74BE8B-746C-B845-B086-F45821DFAEA7}">
      <dgm:prSet/>
      <dgm:spPr/>
      <dgm:t>
        <a:bodyPr/>
        <a:lstStyle/>
        <a:p>
          <a:endParaRPr lang="en-US"/>
        </a:p>
      </dgm:t>
    </dgm:pt>
    <dgm:pt modelId="{4FE86469-8C8F-704B-B136-8DF7C76C9A5B}">
      <dgm:prSet/>
      <dgm:spPr/>
      <dgm:t>
        <a:bodyPr/>
        <a:lstStyle/>
        <a:p>
          <a:r>
            <a:rPr lang="en-US" dirty="0" smtClean="0"/>
            <a:t>Papers</a:t>
          </a:r>
        </a:p>
      </dgm:t>
    </dgm:pt>
    <dgm:pt modelId="{88257202-206C-5645-98ED-3400532053A8}" type="parTrans" cxnId="{B159B210-D544-1F49-9397-7C2FBB5EFB87}">
      <dgm:prSet/>
      <dgm:spPr/>
      <dgm:t>
        <a:bodyPr/>
        <a:lstStyle/>
        <a:p>
          <a:endParaRPr lang="en-US"/>
        </a:p>
      </dgm:t>
    </dgm:pt>
    <dgm:pt modelId="{F55761D6-443D-4340-831F-E7A9239E6CE4}" type="sibTrans" cxnId="{B159B210-D544-1F49-9397-7C2FBB5EFB87}">
      <dgm:prSet/>
      <dgm:spPr/>
      <dgm:t>
        <a:bodyPr/>
        <a:lstStyle/>
        <a:p>
          <a:endParaRPr lang="en-US"/>
        </a:p>
      </dgm:t>
    </dgm:pt>
    <dgm:pt modelId="{17C955F4-AD45-7444-92CA-EC55F446844A}">
      <dgm:prSet/>
      <dgm:spPr/>
      <dgm:t>
        <a:bodyPr/>
        <a:lstStyle/>
        <a:p>
          <a:r>
            <a:rPr lang="en-US" dirty="0" smtClean="0"/>
            <a:t>Reading tests</a:t>
          </a:r>
        </a:p>
      </dgm:t>
    </dgm:pt>
    <dgm:pt modelId="{45CF1E7B-3137-7D46-B3FA-A096CAEBF52E}" type="parTrans" cxnId="{5BAB0385-54B5-A148-9AB8-8059D831FCE1}">
      <dgm:prSet/>
      <dgm:spPr/>
      <dgm:t>
        <a:bodyPr/>
        <a:lstStyle/>
        <a:p>
          <a:endParaRPr lang="en-US"/>
        </a:p>
      </dgm:t>
    </dgm:pt>
    <dgm:pt modelId="{BFFE4B3F-270B-354B-BECD-09257220F0FC}" type="sibTrans" cxnId="{5BAB0385-54B5-A148-9AB8-8059D831FCE1}">
      <dgm:prSet/>
      <dgm:spPr/>
      <dgm:t>
        <a:bodyPr/>
        <a:lstStyle/>
        <a:p>
          <a:endParaRPr lang="en-US"/>
        </a:p>
      </dgm:t>
    </dgm:pt>
    <dgm:pt modelId="{4CDA750C-17AC-754E-B53C-3FF1FA557729}">
      <dgm:prSet/>
      <dgm:spPr/>
      <dgm:t>
        <a:bodyPr/>
        <a:lstStyle/>
        <a:p>
          <a:r>
            <a:rPr lang="en-US" dirty="0" smtClean="0"/>
            <a:t>Early reading literacy</a:t>
          </a:r>
          <a:endParaRPr lang="en-US" dirty="0"/>
        </a:p>
      </dgm:t>
    </dgm:pt>
    <dgm:pt modelId="{9BA24716-2BB4-0E40-ACB4-A8341B5C5191}" type="parTrans" cxnId="{B5B1D12C-AADE-AF44-AF1C-C8143EE57CF0}">
      <dgm:prSet/>
      <dgm:spPr/>
      <dgm:t>
        <a:bodyPr/>
        <a:lstStyle/>
        <a:p>
          <a:endParaRPr lang="en-US"/>
        </a:p>
      </dgm:t>
    </dgm:pt>
    <dgm:pt modelId="{CE2F2B04-8364-704E-874F-98CA58AADC83}" type="sibTrans" cxnId="{B5B1D12C-AADE-AF44-AF1C-C8143EE57CF0}">
      <dgm:prSet/>
      <dgm:spPr/>
      <dgm:t>
        <a:bodyPr/>
        <a:lstStyle/>
        <a:p>
          <a:endParaRPr lang="en-US"/>
        </a:p>
      </dgm:t>
    </dgm:pt>
    <dgm:pt modelId="{46F057D8-6EE2-F441-A8E3-367E781D16AA}">
      <dgm:prSet/>
      <dgm:spPr/>
      <dgm:t>
        <a:bodyPr/>
        <a:lstStyle/>
        <a:p>
          <a:r>
            <a:rPr lang="en-US" dirty="0" smtClean="0"/>
            <a:t>DIEBELS</a:t>
          </a:r>
          <a:endParaRPr lang="en-US" dirty="0"/>
        </a:p>
      </dgm:t>
    </dgm:pt>
    <dgm:pt modelId="{FB3C2E5D-FC86-DF49-89EC-801EA8FBFE3E}" type="parTrans" cxnId="{CBBD2905-C006-C745-B890-BF2B2B37E8E9}">
      <dgm:prSet/>
      <dgm:spPr/>
      <dgm:t>
        <a:bodyPr/>
        <a:lstStyle/>
        <a:p>
          <a:endParaRPr lang="en-US"/>
        </a:p>
      </dgm:t>
    </dgm:pt>
    <dgm:pt modelId="{1DA4ECDA-F77C-C842-806D-025032E959EE}" type="sibTrans" cxnId="{CBBD2905-C006-C745-B890-BF2B2B37E8E9}">
      <dgm:prSet/>
      <dgm:spPr/>
      <dgm:t>
        <a:bodyPr/>
        <a:lstStyle/>
        <a:p>
          <a:endParaRPr lang="en-US"/>
        </a:p>
      </dgm:t>
    </dgm:pt>
    <dgm:pt modelId="{1835896C-9C0D-B246-A06D-F262E2FEBE7D}">
      <dgm:prSet/>
      <dgm:spPr/>
      <dgm:t>
        <a:bodyPr/>
        <a:lstStyle/>
        <a:p>
          <a:r>
            <a:rPr lang="en-US" dirty="0" smtClean="0"/>
            <a:t>Observation Survey</a:t>
          </a:r>
        </a:p>
      </dgm:t>
    </dgm:pt>
    <dgm:pt modelId="{CFA521F9-91C9-1744-A9E6-F8EF6739ADAC}" type="parTrans" cxnId="{A0E02D89-1873-C147-80EB-2CFB2B6A20C1}">
      <dgm:prSet/>
      <dgm:spPr/>
      <dgm:t>
        <a:bodyPr/>
        <a:lstStyle/>
        <a:p>
          <a:endParaRPr lang="en-US"/>
        </a:p>
      </dgm:t>
    </dgm:pt>
    <dgm:pt modelId="{7F0D029C-2B45-F943-8121-83D90D8F862D}" type="sibTrans" cxnId="{A0E02D89-1873-C147-80EB-2CFB2B6A20C1}">
      <dgm:prSet/>
      <dgm:spPr/>
      <dgm:t>
        <a:bodyPr/>
        <a:lstStyle/>
        <a:p>
          <a:endParaRPr lang="en-US"/>
        </a:p>
      </dgm:t>
    </dgm:pt>
    <dgm:pt modelId="{4C4313D0-3EEB-6B44-B565-3AED00E9BA81}">
      <dgm:prSet/>
      <dgm:spPr/>
      <dgm:t>
        <a:bodyPr/>
        <a:lstStyle/>
        <a:p>
          <a:r>
            <a:rPr lang="en-US" dirty="0" smtClean="0"/>
            <a:t>Reading comprehension</a:t>
          </a:r>
        </a:p>
      </dgm:t>
    </dgm:pt>
    <dgm:pt modelId="{F889C39B-0A8C-B54E-9876-E7C032E10098}" type="parTrans" cxnId="{5314899F-57E9-164A-8ABC-8C8AE0307C3A}">
      <dgm:prSet/>
      <dgm:spPr/>
      <dgm:t>
        <a:bodyPr/>
        <a:lstStyle/>
        <a:p>
          <a:endParaRPr lang="en-US"/>
        </a:p>
      </dgm:t>
    </dgm:pt>
    <dgm:pt modelId="{9DA9E940-E30C-834B-96B9-0B9D94A1658B}" type="sibTrans" cxnId="{5314899F-57E9-164A-8ABC-8C8AE0307C3A}">
      <dgm:prSet/>
      <dgm:spPr/>
      <dgm:t>
        <a:bodyPr/>
        <a:lstStyle/>
        <a:p>
          <a:endParaRPr lang="en-US"/>
        </a:p>
      </dgm:t>
    </dgm:pt>
    <dgm:pt modelId="{0463ED84-D06A-CF4C-B0CB-2627DB28B116}">
      <dgm:prSet/>
      <dgm:spPr/>
      <dgm:t>
        <a:bodyPr/>
        <a:lstStyle/>
        <a:p>
          <a:r>
            <a:rPr lang="en-US" dirty="0" smtClean="0"/>
            <a:t>Maze</a:t>
          </a:r>
          <a:endParaRPr lang="en-US" dirty="0"/>
        </a:p>
      </dgm:t>
    </dgm:pt>
    <dgm:pt modelId="{7C00FED6-3AA7-DD4A-BB3F-3CD6B9F56858}" type="parTrans" cxnId="{7ACA5BAA-0E30-0248-B8DF-2357DA457B07}">
      <dgm:prSet/>
      <dgm:spPr/>
      <dgm:t>
        <a:bodyPr/>
        <a:lstStyle/>
        <a:p>
          <a:endParaRPr lang="en-US"/>
        </a:p>
      </dgm:t>
    </dgm:pt>
    <dgm:pt modelId="{8EA8B95A-D3C1-554F-81CC-37BE59631D27}" type="sibTrans" cxnId="{7ACA5BAA-0E30-0248-B8DF-2357DA457B07}">
      <dgm:prSet/>
      <dgm:spPr/>
      <dgm:t>
        <a:bodyPr/>
        <a:lstStyle/>
        <a:p>
          <a:endParaRPr lang="en-US"/>
        </a:p>
      </dgm:t>
    </dgm:pt>
    <dgm:pt modelId="{25B7C519-CEB8-F645-895F-A711DA089D03}">
      <dgm:prSet phldrT="[Text]"/>
      <dgm:spPr/>
      <dgm:t>
        <a:bodyPr/>
        <a:lstStyle/>
        <a:p>
          <a:endParaRPr lang="en-US" dirty="0"/>
        </a:p>
      </dgm:t>
    </dgm:pt>
    <dgm:pt modelId="{FCB86068-82DE-6A46-84DF-27CC2089DAA9}" type="parTrans" cxnId="{4006CCD0-7F85-EF40-B2CE-0FE194D0BC09}">
      <dgm:prSet/>
      <dgm:spPr/>
      <dgm:t>
        <a:bodyPr/>
        <a:lstStyle/>
        <a:p>
          <a:endParaRPr lang="en-US"/>
        </a:p>
      </dgm:t>
    </dgm:pt>
    <dgm:pt modelId="{F0158A37-F2B8-9249-B0B5-14D140C22254}" type="sibTrans" cxnId="{4006CCD0-7F85-EF40-B2CE-0FE194D0BC09}">
      <dgm:prSet/>
      <dgm:spPr/>
      <dgm:t>
        <a:bodyPr/>
        <a:lstStyle/>
        <a:p>
          <a:endParaRPr lang="en-US"/>
        </a:p>
      </dgm:t>
    </dgm:pt>
    <dgm:pt modelId="{3B983818-9363-AC41-94D3-7A8FE977A4E0}">
      <dgm:prSet/>
      <dgm:spPr/>
      <dgm:t>
        <a:bodyPr/>
        <a:lstStyle/>
        <a:p>
          <a:endParaRPr lang="en-US" dirty="0" smtClean="0"/>
        </a:p>
      </dgm:t>
    </dgm:pt>
    <dgm:pt modelId="{4E16D95A-8A80-2E4E-9069-8EA7D4186FCA}" type="parTrans" cxnId="{F85B3DFD-906C-A647-89EA-5567DA7B2789}">
      <dgm:prSet/>
      <dgm:spPr/>
      <dgm:t>
        <a:bodyPr/>
        <a:lstStyle/>
        <a:p>
          <a:endParaRPr lang="en-US"/>
        </a:p>
      </dgm:t>
    </dgm:pt>
    <dgm:pt modelId="{ECE3DFDB-6640-0F4D-8E78-A7F6BA2BE7AA}" type="sibTrans" cxnId="{F85B3DFD-906C-A647-89EA-5567DA7B2789}">
      <dgm:prSet/>
      <dgm:spPr/>
      <dgm:t>
        <a:bodyPr/>
        <a:lstStyle/>
        <a:p>
          <a:endParaRPr lang="en-US"/>
        </a:p>
      </dgm:t>
    </dgm:pt>
    <dgm:pt modelId="{55DD0A2C-44E5-A542-80E1-5FA703B59F49}">
      <dgm:prSet/>
      <dgm:spPr/>
      <dgm:t>
        <a:bodyPr/>
        <a:lstStyle/>
        <a:p>
          <a:endParaRPr lang="en-US" dirty="0" smtClean="0"/>
        </a:p>
      </dgm:t>
    </dgm:pt>
    <dgm:pt modelId="{07C23898-6FF8-EC43-A651-350CE7BC8D64}" type="parTrans" cxnId="{80CDD4C0-F631-7441-8049-4C3958111A71}">
      <dgm:prSet/>
      <dgm:spPr/>
      <dgm:t>
        <a:bodyPr/>
        <a:lstStyle/>
        <a:p>
          <a:endParaRPr lang="en-US"/>
        </a:p>
      </dgm:t>
    </dgm:pt>
    <dgm:pt modelId="{C15D19B6-4FBA-104D-82C7-8B151D16BCDE}" type="sibTrans" cxnId="{80CDD4C0-F631-7441-8049-4C3958111A71}">
      <dgm:prSet/>
      <dgm:spPr/>
      <dgm:t>
        <a:bodyPr/>
        <a:lstStyle/>
        <a:p>
          <a:endParaRPr lang="en-US"/>
        </a:p>
      </dgm:t>
    </dgm:pt>
    <dgm:pt modelId="{60B1BC14-71B1-C444-82ED-5CD27D8DF637}">
      <dgm:prSet phldrT="[Text]"/>
      <dgm:spPr/>
      <dgm:t>
        <a:bodyPr/>
        <a:lstStyle/>
        <a:p>
          <a:endParaRPr lang="en-US" dirty="0"/>
        </a:p>
      </dgm:t>
    </dgm:pt>
    <dgm:pt modelId="{5A1283EC-9D73-A642-9D6F-D8F4419C9A3D}" type="parTrans" cxnId="{DD46A23A-A235-F14B-A242-DDC32CEC0FB3}">
      <dgm:prSet/>
      <dgm:spPr/>
      <dgm:t>
        <a:bodyPr/>
        <a:lstStyle/>
        <a:p>
          <a:endParaRPr lang="en-US"/>
        </a:p>
      </dgm:t>
    </dgm:pt>
    <dgm:pt modelId="{50BF7798-16CB-D94D-A952-ADC3707A1301}" type="sibTrans" cxnId="{DD46A23A-A235-F14B-A242-DDC32CEC0FB3}">
      <dgm:prSet/>
      <dgm:spPr/>
      <dgm:t>
        <a:bodyPr/>
        <a:lstStyle/>
        <a:p>
          <a:endParaRPr lang="en-US"/>
        </a:p>
      </dgm:t>
    </dgm:pt>
    <dgm:pt modelId="{B20F02B2-B892-0645-AB29-10970D164FA6}">
      <dgm:prSet/>
      <dgm:spPr/>
      <dgm:t>
        <a:bodyPr/>
        <a:lstStyle/>
        <a:p>
          <a:endParaRPr lang="en-US" dirty="0" smtClean="0"/>
        </a:p>
      </dgm:t>
    </dgm:pt>
    <dgm:pt modelId="{23A0BBD1-27A2-DA47-AF55-ECE25F99FD04}" type="parTrans" cxnId="{00DCF25A-2394-9F46-B71E-7CD753066673}">
      <dgm:prSet/>
      <dgm:spPr/>
      <dgm:t>
        <a:bodyPr/>
        <a:lstStyle/>
        <a:p>
          <a:endParaRPr lang="en-US"/>
        </a:p>
      </dgm:t>
    </dgm:pt>
    <dgm:pt modelId="{A2DED699-0578-BA48-ADDF-ADDAA05CB8AF}" type="sibTrans" cxnId="{00DCF25A-2394-9F46-B71E-7CD753066673}">
      <dgm:prSet/>
      <dgm:spPr/>
      <dgm:t>
        <a:bodyPr/>
        <a:lstStyle/>
        <a:p>
          <a:endParaRPr lang="en-US"/>
        </a:p>
      </dgm:t>
    </dgm:pt>
    <dgm:pt modelId="{3F69679A-9B64-414D-8D82-DD5C703DD9A0}">
      <dgm:prSet/>
      <dgm:spPr/>
      <dgm:t>
        <a:bodyPr/>
        <a:lstStyle/>
        <a:p>
          <a:endParaRPr lang="en-US" dirty="0" smtClean="0"/>
        </a:p>
      </dgm:t>
    </dgm:pt>
    <dgm:pt modelId="{EA8C749A-BC6C-8E4D-ADF5-4AF852E8C872}" type="parTrans" cxnId="{1111B600-920D-BA4A-9314-E8395F19BB0B}">
      <dgm:prSet/>
      <dgm:spPr/>
      <dgm:t>
        <a:bodyPr/>
        <a:lstStyle/>
        <a:p>
          <a:endParaRPr lang="en-US"/>
        </a:p>
      </dgm:t>
    </dgm:pt>
    <dgm:pt modelId="{0740D7EC-3A15-2B4C-8C9F-0AA7C6D2B2EC}" type="sibTrans" cxnId="{1111B600-920D-BA4A-9314-E8395F19BB0B}">
      <dgm:prSet/>
      <dgm:spPr/>
      <dgm:t>
        <a:bodyPr/>
        <a:lstStyle/>
        <a:p>
          <a:endParaRPr lang="en-US"/>
        </a:p>
      </dgm:t>
    </dgm:pt>
    <dgm:pt modelId="{BE6477F0-B799-D647-91AB-0F72B93FF864}">
      <dgm:prSet/>
      <dgm:spPr/>
      <dgm:t>
        <a:bodyPr/>
        <a:lstStyle/>
        <a:p>
          <a:endParaRPr lang="en-US" dirty="0" smtClean="0"/>
        </a:p>
      </dgm:t>
    </dgm:pt>
    <dgm:pt modelId="{E69FB68D-29D4-EF40-94A7-A05D063C548D}" type="parTrans" cxnId="{92B4673B-9B2E-1A48-BD82-EDFEC10998E5}">
      <dgm:prSet/>
      <dgm:spPr/>
      <dgm:t>
        <a:bodyPr/>
        <a:lstStyle/>
        <a:p>
          <a:endParaRPr lang="en-US"/>
        </a:p>
      </dgm:t>
    </dgm:pt>
    <dgm:pt modelId="{2A81199A-FBB5-184F-9E22-6A1B1977E2CD}" type="sibTrans" cxnId="{92B4673B-9B2E-1A48-BD82-EDFEC10998E5}">
      <dgm:prSet/>
      <dgm:spPr/>
      <dgm:t>
        <a:bodyPr/>
        <a:lstStyle/>
        <a:p>
          <a:endParaRPr lang="en-US"/>
        </a:p>
      </dgm:t>
    </dgm:pt>
    <dgm:pt modelId="{1D569ED4-3526-0C4B-9FB7-B1631795F52D}">
      <dgm:prSet/>
      <dgm:spPr/>
      <dgm:t>
        <a:bodyPr/>
        <a:lstStyle/>
        <a:p>
          <a:endParaRPr lang="en-US" dirty="0" smtClean="0"/>
        </a:p>
      </dgm:t>
    </dgm:pt>
    <dgm:pt modelId="{18E9A26A-3541-4649-9951-DA0838E0A8E7}" type="parTrans" cxnId="{75F97748-796A-BA4B-B3A6-9DF437987FAA}">
      <dgm:prSet/>
      <dgm:spPr/>
      <dgm:t>
        <a:bodyPr/>
        <a:lstStyle/>
        <a:p>
          <a:endParaRPr lang="en-US"/>
        </a:p>
      </dgm:t>
    </dgm:pt>
    <dgm:pt modelId="{D5427803-8011-1C40-9B24-F09D99AB658B}" type="sibTrans" cxnId="{75F97748-796A-BA4B-B3A6-9DF437987FAA}">
      <dgm:prSet/>
      <dgm:spPr/>
      <dgm:t>
        <a:bodyPr/>
        <a:lstStyle/>
        <a:p>
          <a:endParaRPr lang="en-US"/>
        </a:p>
      </dgm:t>
    </dgm:pt>
    <dgm:pt modelId="{5E4A8699-C81B-A748-A5AB-F8B8E4665B16}">
      <dgm:prSet/>
      <dgm:spPr/>
      <dgm:t>
        <a:bodyPr/>
        <a:lstStyle/>
        <a:p>
          <a:endParaRPr lang="en-US" dirty="0" smtClean="0"/>
        </a:p>
      </dgm:t>
    </dgm:pt>
    <dgm:pt modelId="{FACF82AC-E89A-C149-A768-5AE5BAA7B835}" type="parTrans" cxnId="{59B11A7A-8730-994F-BB9A-F14A438A7119}">
      <dgm:prSet/>
      <dgm:spPr/>
      <dgm:t>
        <a:bodyPr/>
        <a:lstStyle/>
        <a:p>
          <a:endParaRPr lang="en-US"/>
        </a:p>
      </dgm:t>
    </dgm:pt>
    <dgm:pt modelId="{3F8FC490-91FA-5C4B-AD73-BA2E944517D3}" type="sibTrans" cxnId="{59B11A7A-8730-994F-BB9A-F14A438A7119}">
      <dgm:prSet/>
      <dgm:spPr/>
      <dgm:t>
        <a:bodyPr/>
        <a:lstStyle/>
        <a:p>
          <a:endParaRPr lang="en-US"/>
        </a:p>
      </dgm:t>
    </dgm:pt>
    <dgm:pt modelId="{37FE68D9-3927-9241-A9A3-5767362AB28A}" type="pres">
      <dgm:prSet presAssocID="{60EC67B5-F1F2-A448-8585-8B53803B33C7}" presName="Name0" presStyleCnt="0">
        <dgm:presLayoutVars>
          <dgm:dir/>
          <dgm:animLvl val="lvl"/>
          <dgm:resizeHandles val="exact"/>
        </dgm:presLayoutVars>
      </dgm:prSet>
      <dgm:spPr/>
      <dgm:t>
        <a:bodyPr/>
        <a:lstStyle/>
        <a:p>
          <a:endParaRPr lang="en-US"/>
        </a:p>
      </dgm:t>
    </dgm:pt>
    <dgm:pt modelId="{7787645D-EF3C-E646-BE16-1AD3BD4B7C2B}" type="pres">
      <dgm:prSet presAssocID="{6512ED4C-15F8-9A4A-B02F-147FF993FFDA}" presName="composite" presStyleCnt="0"/>
      <dgm:spPr/>
    </dgm:pt>
    <dgm:pt modelId="{B1B3426C-4774-BE41-8010-74C032F9DA59}" type="pres">
      <dgm:prSet presAssocID="{6512ED4C-15F8-9A4A-B02F-147FF993FFDA}" presName="parTx" presStyleLbl="alignNode1" presStyleIdx="0" presStyleCnt="3">
        <dgm:presLayoutVars>
          <dgm:chMax val="0"/>
          <dgm:chPref val="0"/>
          <dgm:bulletEnabled val="1"/>
        </dgm:presLayoutVars>
      </dgm:prSet>
      <dgm:spPr/>
      <dgm:t>
        <a:bodyPr/>
        <a:lstStyle/>
        <a:p>
          <a:endParaRPr lang="en-US"/>
        </a:p>
      </dgm:t>
    </dgm:pt>
    <dgm:pt modelId="{BAB2E47F-5988-B24B-8FBD-021000730E85}" type="pres">
      <dgm:prSet presAssocID="{6512ED4C-15F8-9A4A-B02F-147FF993FFDA}" presName="desTx" presStyleLbl="alignAccFollowNode1" presStyleIdx="0" presStyleCnt="3">
        <dgm:presLayoutVars>
          <dgm:bulletEnabled val="1"/>
        </dgm:presLayoutVars>
      </dgm:prSet>
      <dgm:spPr/>
      <dgm:t>
        <a:bodyPr/>
        <a:lstStyle/>
        <a:p>
          <a:endParaRPr lang="en-US"/>
        </a:p>
      </dgm:t>
    </dgm:pt>
    <dgm:pt modelId="{1C87FE78-CBDA-C843-88D2-DF3EC73515D1}" type="pres">
      <dgm:prSet presAssocID="{1858CA89-7A60-6148-8746-A591CFBA96E7}" presName="space" presStyleCnt="0"/>
      <dgm:spPr/>
    </dgm:pt>
    <dgm:pt modelId="{9C0DFAE2-1918-BE4E-952B-3A65FF520247}" type="pres">
      <dgm:prSet presAssocID="{B3C53509-C960-B148-A6B5-FE57CBE77E4C}" presName="composite" presStyleCnt="0"/>
      <dgm:spPr/>
    </dgm:pt>
    <dgm:pt modelId="{AC0A60E7-A7B8-7446-8EF4-60F43B7FF0B6}" type="pres">
      <dgm:prSet presAssocID="{B3C53509-C960-B148-A6B5-FE57CBE77E4C}" presName="parTx" presStyleLbl="alignNode1" presStyleIdx="1" presStyleCnt="3">
        <dgm:presLayoutVars>
          <dgm:chMax val="0"/>
          <dgm:chPref val="0"/>
          <dgm:bulletEnabled val="1"/>
        </dgm:presLayoutVars>
      </dgm:prSet>
      <dgm:spPr/>
      <dgm:t>
        <a:bodyPr/>
        <a:lstStyle/>
        <a:p>
          <a:endParaRPr lang="en-US"/>
        </a:p>
      </dgm:t>
    </dgm:pt>
    <dgm:pt modelId="{5925E6BE-4AFF-EA40-8E93-581801CC1300}" type="pres">
      <dgm:prSet presAssocID="{B3C53509-C960-B148-A6B5-FE57CBE77E4C}" presName="desTx" presStyleLbl="alignAccFollowNode1" presStyleIdx="1" presStyleCnt="3">
        <dgm:presLayoutVars>
          <dgm:bulletEnabled val="1"/>
        </dgm:presLayoutVars>
      </dgm:prSet>
      <dgm:spPr/>
      <dgm:t>
        <a:bodyPr/>
        <a:lstStyle/>
        <a:p>
          <a:endParaRPr lang="en-US"/>
        </a:p>
      </dgm:t>
    </dgm:pt>
    <dgm:pt modelId="{46BFAE9F-8CEB-2248-BF5B-E29AE639B7D5}" type="pres">
      <dgm:prSet presAssocID="{A7B1ED6B-5163-9046-88C3-3720BC442D8C}" presName="space" presStyleCnt="0"/>
      <dgm:spPr/>
    </dgm:pt>
    <dgm:pt modelId="{6203722B-85E1-7C41-9FEE-632CC8BD74FB}" type="pres">
      <dgm:prSet presAssocID="{578AFC7D-657E-DF4C-9CC0-FBCC95FEA9DC}" presName="composite" presStyleCnt="0"/>
      <dgm:spPr/>
    </dgm:pt>
    <dgm:pt modelId="{BF3D433E-01A2-6945-B419-0985063E9281}" type="pres">
      <dgm:prSet presAssocID="{578AFC7D-657E-DF4C-9CC0-FBCC95FEA9DC}" presName="parTx" presStyleLbl="alignNode1" presStyleIdx="2" presStyleCnt="3">
        <dgm:presLayoutVars>
          <dgm:chMax val="0"/>
          <dgm:chPref val="0"/>
          <dgm:bulletEnabled val="1"/>
        </dgm:presLayoutVars>
      </dgm:prSet>
      <dgm:spPr/>
      <dgm:t>
        <a:bodyPr/>
        <a:lstStyle/>
        <a:p>
          <a:endParaRPr lang="en-US"/>
        </a:p>
      </dgm:t>
    </dgm:pt>
    <dgm:pt modelId="{7572F879-37E0-8642-BA92-D45F7092456D}" type="pres">
      <dgm:prSet presAssocID="{578AFC7D-657E-DF4C-9CC0-FBCC95FEA9DC}" presName="desTx" presStyleLbl="alignAccFollowNode1" presStyleIdx="2" presStyleCnt="3">
        <dgm:presLayoutVars>
          <dgm:bulletEnabled val="1"/>
        </dgm:presLayoutVars>
      </dgm:prSet>
      <dgm:spPr/>
      <dgm:t>
        <a:bodyPr/>
        <a:lstStyle/>
        <a:p>
          <a:endParaRPr lang="en-US"/>
        </a:p>
      </dgm:t>
    </dgm:pt>
  </dgm:ptLst>
  <dgm:cxnLst>
    <dgm:cxn modelId="{2B8CA7D6-633E-0A49-9711-B81897D80EEC}" type="presOf" srcId="{966B0941-6E27-044C-B403-DBDDC9AAD5E2}" destId="{7572F879-37E0-8642-BA92-D45F7092456D}" srcOrd="0" destOrd="0" presId="urn:microsoft.com/office/officeart/2005/8/layout/hList1"/>
    <dgm:cxn modelId="{AD8D2C3E-278E-DE44-9220-3EFA9678A21E}" type="presOf" srcId="{578AFC7D-657E-DF4C-9CC0-FBCC95FEA9DC}" destId="{BF3D433E-01A2-6945-B419-0985063E9281}" srcOrd="0" destOrd="0" presId="urn:microsoft.com/office/officeart/2005/8/layout/hList1"/>
    <dgm:cxn modelId="{5A5BBF65-AF8C-A04A-94C4-54A518D4C730}" type="presOf" srcId="{5E4A8699-C81B-A748-A5AB-F8B8E4665B16}" destId="{7572F879-37E0-8642-BA92-D45F7092456D}" srcOrd="0" destOrd="7" presId="urn:microsoft.com/office/officeart/2005/8/layout/hList1"/>
    <dgm:cxn modelId="{1D34AA8E-90DC-5D43-A241-1301C700EEBF}" srcId="{578AFC7D-657E-DF4C-9CC0-FBCC95FEA9DC}" destId="{6F2ED3DF-261F-BC4D-A78D-92BB02EBDB6B}" srcOrd="6" destOrd="0" parTransId="{3480B880-4DB9-8145-AA7A-007DD228A1DE}" sibTransId="{74106428-2CC5-3643-B823-4B6ABF1FD638}"/>
    <dgm:cxn modelId="{92B4673B-9B2E-1A48-BD82-EDFEC10998E5}" srcId="{578AFC7D-657E-DF4C-9CC0-FBCC95FEA9DC}" destId="{BE6477F0-B799-D647-91AB-0F72B93FF864}" srcOrd="3" destOrd="0" parTransId="{E69FB68D-29D4-EF40-94A7-A05D063C548D}" sibTransId="{2A81199A-FBB5-184F-9E22-6A1B1977E2CD}"/>
    <dgm:cxn modelId="{512F49AE-1FA2-664F-8D6A-6745BD026648}" type="presOf" srcId="{4D28908E-92BA-6E43-BFE0-6D08F218B834}" destId="{BAB2E47F-5988-B24B-8FBD-021000730E85}" srcOrd="0" destOrd="2" presId="urn:microsoft.com/office/officeart/2005/8/layout/hList1"/>
    <dgm:cxn modelId="{1E74BE8B-746C-B845-B086-F45821DFAEA7}" srcId="{6512ED4C-15F8-9A4A-B02F-147FF993FFDA}" destId="{4D28908E-92BA-6E43-BFE0-6D08F218B834}" srcOrd="2" destOrd="0" parTransId="{F7541191-0F67-5B49-A38B-5A92CD6064F1}" sibTransId="{C0A61A2A-5D69-8C42-9B6F-A74785B6939F}"/>
    <dgm:cxn modelId="{9BA2C5A2-E582-8A4E-B84F-C782C457538F}" srcId="{6512ED4C-15F8-9A4A-B02F-147FF993FFDA}" destId="{0ED00A87-1411-0E40-9D9E-B397CBA1077F}" srcOrd="0" destOrd="0" parTransId="{1810D4A9-485E-FB41-9328-ABB1462A8840}" sibTransId="{A4F900F4-CBC4-7842-B92A-BD1684F4B82E}"/>
    <dgm:cxn modelId="{4B319855-9062-2247-89CA-9036DD5022CB}" type="presOf" srcId="{25B7C519-CEB8-F645-895F-A711DA089D03}" destId="{BAB2E47F-5988-B24B-8FBD-021000730E85}" srcOrd="0" destOrd="1" presId="urn:microsoft.com/office/officeart/2005/8/layout/hList1"/>
    <dgm:cxn modelId="{F59E10E0-D4EC-8F40-B407-0BDF76849026}" type="presOf" srcId="{0463ED84-D06A-CF4C-B0CB-2627DB28B116}" destId="{5925E6BE-4AFF-EA40-8E93-581801CC1300}" srcOrd="0" destOrd="7" presId="urn:microsoft.com/office/officeart/2005/8/layout/hList1"/>
    <dgm:cxn modelId="{4450C8D2-6096-8B45-BE89-33951F54815A}" type="presOf" srcId="{833CEA41-CF09-B449-8DC5-96E6F459A8AD}" destId="{7572F879-37E0-8642-BA92-D45F7092456D}" srcOrd="0" destOrd="4" presId="urn:microsoft.com/office/officeart/2005/8/layout/hList1"/>
    <dgm:cxn modelId="{9196532F-3C7C-864A-9908-AF8A930BF94C}" srcId="{578AFC7D-657E-DF4C-9CC0-FBCC95FEA9DC}" destId="{86994633-3232-9045-8CFC-F2A08EB4D344}" srcOrd="8" destOrd="0" parTransId="{408E29E0-8081-C241-BF7D-C52994E9E7F3}" sibTransId="{61C7052F-51FE-A347-97CF-5BC5AF6E616C}"/>
    <dgm:cxn modelId="{9263285D-B5DA-044F-88B9-82B2A9FABF60}" type="presOf" srcId="{46F057D8-6EE2-F441-A8E3-367E781D16AA}" destId="{5925E6BE-4AFF-EA40-8E93-581801CC1300}" srcOrd="0" destOrd="3" presId="urn:microsoft.com/office/officeart/2005/8/layout/hList1"/>
    <dgm:cxn modelId="{F0A7FD94-641E-0A4F-BEDC-E9C9F23D6038}" type="presOf" srcId="{4FE86469-8C8F-704B-B136-8DF7C76C9A5B}" destId="{BAB2E47F-5988-B24B-8FBD-021000730E85}" srcOrd="0" destOrd="4" presId="urn:microsoft.com/office/officeart/2005/8/layout/hList1"/>
    <dgm:cxn modelId="{B159B210-D544-1F49-9397-7C2FBB5EFB87}" srcId="{6512ED4C-15F8-9A4A-B02F-147FF993FFDA}" destId="{4FE86469-8C8F-704B-B136-8DF7C76C9A5B}" srcOrd="4" destOrd="0" parTransId="{88257202-206C-5645-98ED-3400532053A8}" sibTransId="{F55761D6-443D-4340-831F-E7A9239E6CE4}"/>
    <dgm:cxn modelId="{7B07BC4D-78F7-D344-854B-D04997F61DF3}" srcId="{578AFC7D-657E-DF4C-9CC0-FBCC95FEA9DC}" destId="{966B0941-6E27-044C-B403-DBDDC9AAD5E2}" srcOrd="0" destOrd="0" parTransId="{43D76D2F-957C-3140-A202-A1C6BB244326}" sibTransId="{7187ADA0-0CB4-6D46-A74D-BC19B9BB3D76}"/>
    <dgm:cxn modelId="{DD46A23A-A235-F14B-A242-DDC32CEC0FB3}" srcId="{B3C53509-C960-B148-A6B5-FE57CBE77E4C}" destId="{60B1BC14-71B1-C444-82ED-5CD27D8DF637}" srcOrd="1" destOrd="0" parTransId="{5A1283EC-9D73-A642-9D6F-D8F4419C9A3D}" sibTransId="{50BF7798-16CB-D94D-A952-ADC3707A1301}"/>
    <dgm:cxn modelId="{6A9F54C0-0F68-5C4F-9760-E3B06894491D}" type="presOf" srcId="{3B983818-9363-AC41-94D3-7A8FE977A4E0}" destId="{BAB2E47F-5988-B24B-8FBD-021000730E85}" srcOrd="0" destOrd="3" presId="urn:microsoft.com/office/officeart/2005/8/layout/hList1"/>
    <dgm:cxn modelId="{1111B600-920D-BA4A-9314-E8395F19BB0B}" srcId="{578AFC7D-657E-DF4C-9CC0-FBCC95FEA9DC}" destId="{3F69679A-9B64-414D-8D82-DD5C703DD9A0}" srcOrd="1" destOrd="0" parTransId="{EA8C749A-BC6C-8E4D-ADF5-4AF852E8C872}" sibTransId="{0740D7EC-3A15-2B4C-8C9F-0AA7C6D2B2EC}"/>
    <dgm:cxn modelId="{0BE1ACE2-9FEE-484C-9814-4D10CCFC8E47}" type="presOf" srcId="{1D569ED4-3526-0C4B-9FB7-B1631795F52D}" destId="{7572F879-37E0-8642-BA92-D45F7092456D}" srcOrd="0" destOrd="5" presId="urn:microsoft.com/office/officeart/2005/8/layout/hList1"/>
    <dgm:cxn modelId="{0FD1DCF8-73E8-4A4B-B770-693E56C960C0}" srcId="{578AFC7D-657E-DF4C-9CC0-FBCC95FEA9DC}" destId="{833CEA41-CF09-B449-8DC5-96E6F459A8AD}" srcOrd="4" destOrd="0" parTransId="{225AF34A-CED4-FD4D-9028-BBF8C7A4B14F}" sibTransId="{B3EE550D-1BCA-F545-B74D-8755D261D070}"/>
    <dgm:cxn modelId="{890F7466-A183-854F-A114-FCAFCBD7EBDA}" type="presOf" srcId="{17C955F4-AD45-7444-92CA-EC55F446844A}" destId="{BAB2E47F-5988-B24B-8FBD-021000730E85}" srcOrd="0" destOrd="6" presId="urn:microsoft.com/office/officeart/2005/8/layout/hList1"/>
    <dgm:cxn modelId="{7ACA5BAA-0E30-0248-B8DF-2357DA457B07}" srcId="{4C4313D0-3EEB-6B44-B565-3AED00E9BA81}" destId="{0463ED84-D06A-CF4C-B0CB-2627DB28B116}" srcOrd="0" destOrd="0" parTransId="{7C00FED6-3AA7-DD4A-BB3F-3CD6B9F56858}" sibTransId="{8EA8B95A-D3C1-554F-81CC-37BE59631D27}"/>
    <dgm:cxn modelId="{80CDD4C0-F631-7441-8049-4C3958111A71}" srcId="{6512ED4C-15F8-9A4A-B02F-147FF993FFDA}" destId="{55DD0A2C-44E5-A542-80E1-5FA703B59F49}" srcOrd="5" destOrd="0" parTransId="{07C23898-6FF8-EC43-A651-350CE7BC8D64}" sibTransId="{C15D19B6-4FBA-104D-82C7-8B151D16BCDE}"/>
    <dgm:cxn modelId="{A4B99BE7-DBD0-AE48-9465-EDC33FD3C6A6}" srcId="{60EC67B5-F1F2-A448-8585-8B53803B33C7}" destId="{578AFC7D-657E-DF4C-9CC0-FBCC95FEA9DC}" srcOrd="2" destOrd="0" parTransId="{22F30F85-2EE2-174D-BA21-3B925BA2C4FF}" sibTransId="{19C3A84B-72C1-754F-88AE-02C590BE586B}"/>
    <dgm:cxn modelId="{DFDAC527-6B90-0A4C-8231-35AD10880ACB}" type="presOf" srcId="{6F2ED3DF-261F-BC4D-A78D-92BB02EBDB6B}" destId="{7572F879-37E0-8642-BA92-D45F7092456D}" srcOrd="0" destOrd="6" presId="urn:microsoft.com/office/officeart/2005/8/layout/hList1"/>
    <dgm:cxn modelId="{086DCB52-D332-894A-91F2-543DD9EB6155}" type="presOf" srcId="{B20F02B2-B892-0645-AB29-10970D164FA6}" destId="{5925E6BE-4AFF-EA40-8E93-581801CC1300}" srcOrd="0" destOrd="5" presId="urn:microsoft.com/office/officeart/2005/8/layout/hList1"/>
    <dgm:cxn modelId="{7E209F70-B886-2E4A-9839-F64645981E14}" type="presOf" srcId="{60B1BC14-71B1-C444-82ED-5CD27D8DF637}" destId="{5925E6BE-4AFF-EA40-8E93-581801CC1300}" srcOrd="0" destOrd="1" presId="urn:microsoft.com/office/officeart/2005/8/layout/hList1"/>
    <dgm:cxn modelId="{B5B1D12C-AADE-AF44-AF1C-C8143EE57CF0}" srcId="{B3C53509-C960-B148-A6B5-FE57CBE77E4C}" destId="{4CDA750C-17AC-754E-B53C-3FF1FA557729}" srcOrd="2" destOrd="0" parTransId="{9BA24716-2BB4-0E40-ACB4-A8341B5C5191}" sibTransId="{CE2F2B04-8364-704E-874F-98CA58AADC83}"/>
    <dgm:cxn modelId="{B3E5963D-2EC8-F540-A599-E1E994E165E1}" srcId="{578AFC7D-657E-DF4C-9CC0-FBCC95FEA9DC}" destId="{607FC026-D49D-9949-88BB-14A5B86DE95C}" srcOrd="2" destOrd="0" parTransId="{60EAA40D-778C-CA4A-A1B1-79B9F78CD57A}" sibTransId="{E5F51615-6E41-2249-B865-003579EF714C}"/>
    <dgm:cxn modelId="{CBBD2905-C006-C745-B890-BF2B2B37E8E9}" srcId="{4CDA750C-17AC-754E-B53C-3FF1FA557729}" destId="{46F057D8-6EE2-F441-A8E3-367E781D16AA}" srcOrd="0" destOrd="0" parTransId="{FB3C2E5D-FC86-DF49-89EC-801EA8FBFE3E}" sibTransId="{1DA4ECDA-F77C-C842-806D-025032E959EE}"/>
    <dgm:cxn modelId="{75F97748-796A-BA4B-B3A6-9DF437987FAA}" srcId="{578AFC7D-657E-DF4C-9CC0-FBCC95FEA9DC}" destId="{1D569ED4-3526-0C4B-9FB7-B1631795F52D}" srcOrd="5" destOrd="0" parTransId="{18E9A26A-3541-4649-9951-DA0838E0A8E7}" sibTransId="{D5427803-8011-1C40-9B24-F09D99AB658B}"/>
    <dgm:cxn modelId="{5314899F-57E9-164A-8ABC-8C8AE0307C3A}" srcId="{B3C53509-C960-B148-A6B5-FE57CBE77E4C}" destId="{4C4313D0-3EEB-6B44-B565-3AED00E9BA81}" srcOrd="3" destOrd="0" parTransId="{F889C39B-0A8C-B54E-9876-E7C032E10098}" sibTransId="{9DA9E940-E30C-834B-96B9-0B9D94A1658B}"/>
    <dgm:cxn modelId="{1211ED5C-5689-C847-8477-AAE967F56BA0}" type="presOf" srcId="{6512ED4C-15F8-9A4A-B02F-147FF993FFDA}" destId="{B1B3426C-4774-BE41-8010-74C032F9DA59}" srcOrd="0" destOrd="0" presId="urn:microsoft.com/office/officeart/2005/8/layout/hList1"/>
    <dgm:cxn modelId="{00DCF25A-2394-9F46-B71E-7CD753066673}" srcId="{4CDA750C-17AC-754E-B53C-3FF1FA557729}" destId="{B20F02B2-B892-0645-AB29-10970D164FA6}" srcOrd="2" destOrd="0" parTransId="{23A0BBD1-27A2-DA47-AF55-ECE25F99FD04}" sibTransId="{A2DED699-0578-BA48-ADDF-ADDAA05CB8AF}"/>
    <dgm:cxn modelId="{5AF50F25-BEAE-F642-A458-363392D469AE}" type="presOf" srcId="{86994633-3232-9045-8CFC-F2A08EB4D344}" destId="{7572F879-37E0-8642-BA92-D45F7092456D}" srcOrd="0" destOrd="8" presId="urn:microsoft.com/office/officeart/2005/8/layout/hList1"/>
    <dgm:cxn modelId="{5BAB0385-54B5-A148-9AB8-8059D831FCE1}" srcId="{6512ED4C-15F8-9A4A-B02F-147FF993FFDA}" destId="{17C955F4-AD45-7444-92CA-EC55F446844A}" srcOrd="6" destOrd="0" parTransId="{45CF1E7B-3137-7D46-B3FA-A096CAEBF52E}" sibTransId="{BFFE4B3F-270B-354B-BECD-09257220F0FC}"/>
    <dgm:cxn modelId="{CC7622C2-777C-4443-8644-D3B5740EA3E8}" type="presOf" srcId="{607FC026-D49D-9949-88BB-14A5B86DE95C}" destId="{7572F879-37E0-8642-BA92-D45F7092456D}" srcOrd="0" destOrd="2" presId="urn:microsoft.com/office/officeart/2005/8/layout/hList1"/>
    <dgm:cxn modelId="{CE3BD02D-D410-D44D-BCD9-B603765DEA3F}" type="presOf" srcId="{3F69679A-9B64-414D-8D82-DD5C703DD9A0}" destId="{7572F879-37E0-8642-BA92-D45F7092456D}" srcOrd="0" destOrd="1" presId="urn:microsoft.com/office/officeart/2005/8/layout/hList1"/>
    <dgm:cxn modelId="{EC80FECA-DF73-094D-9EF4-8AC5737116C3}" srcId="{60EC67B5-F1F2-A448-8585-8B53803B33C7}" destId="{6512ED4C-15F8-9A4A-B02F-147FF993FFDA}" srcOrd="0" destOrd="0" parTransId="{C7783B72-BEC5-3040-8290-D9FC14C04172}" sibTransId="{1858CA89-7A60-6148-8746-A591CFBA96E7}"/>
    <dgm:cxn modelId="{162F7D8F-A7FD-6943-A7C8-16FA92F0493E}" type="presOf" srcId="{0ED00A87-1411-0E40-9D9E-B397CBA1077F}" destId="{BAB2E47F-5988-B24B-8FBD-021000730E85}" srcOrd="0" destOrd="0" presId="urn:microsoft.com/office/officeart/2005/8/layout/hList1"/>
    <dgm:cxn modelId="{B243EC6D-13B7-3643-AE28-D63297B25E9A}" type="presOf" srcId="{1835896C-9C0D-B246-A06D-F262E2FEBE7D}" destId="{5925E6BE-4AFF-EA40-8E93-581801CC1300}" srcOrd="0" destOrd="4" presId="urn:microsoft.com/office/officeart/2005/8/layout/hList1"/>
    <dgm:cxn modelId="{F85B3DFD-906C-A647-89EA-5567DA7B2789}" srcId="{6512ED4C-15F8-9A4A-B02F-147FF993FFDA}" destId="{3B983818-9363-AC41-94D3-7A8FE977A4E0}" srcOrd="3" destOrd="0" parTransId="{4E16D95A-8A80-2E4E-9069-8EA7D4186FCA}" sibTransId="{ECE3DFDB-6640-0F4D-8E78-A7F6BA2BE7AA}"/>
    <dgm:cxn modelId="{BB401482-0305-D445-AC57-03B5FD3860DD}" type="presOf" srcId="{4C4313D0-3EEB-6B44-B565-3AED00E9BA81}" destId="{5925E6BE-4AFF-EA40-8E93-581801CC1300}" srcOrd="0" destOrd="6" presId="urn:microsoft.com/office/officeart/2005/8/layout/hList1"/>
    <dgm:cxn modelId="{4006CCD0-7F85-EF40-B2CE-0FE194D0BC09}" srcId="{6512ED4C-15F8-9A4A-B02F-147FF993FFDA}" destId="{25B7C519-CEB8-F645-895F-A711DA089D03}" srcOrd="1" destOrd="0" parTransId="{FCB86068-82DE-6A46-84DF-27CC2089DAA9}" sibTransId="{F0158A37-F2B8-9249-B0B5-14D140C22254}"/>
    <dgm:cxn modelId="{6E74558C-465D-A548-BA39-032C9898D4A7}" type="presOf" srcId="{60EC67B5-F1F2-A448-8585-8B53803B33C7}" destId="{37FE68D9-3927-9241-A9A3-5767362AB28A}" srcOrd="0" destOrd="0" presId="urn:microsoft.com/office/officeart/2005/8/layout/hList1"/>
    <dgm:cxn modelId="{A0E02D89-1873-C147-80EB-2CFB2B6A20C1}" srcId="{4CDA750C-17AC-754E-B53C-3FF1FA557729}" destId="{1835896C-9C0D-B246-A06D-F262E2FEBE7D}" srcOrd="1" destOrd="0" parTransId="{CFA521F9-91C9-1744-A9E6-F8EF6739ADAC}" sibTransId="{7F0D029C-2B45-F943-8121-83D90D8F862D}"/>
    <dgm:cxn modelId="{B2BF2BFD-B24A-4746-8CF8-63B7F412B66B}" type="presOf" srcId="{55DD0A2C-44E5-A542-80E1-5FA703B59F49}" destId="{BAB2E47F-5988-B24B-8FBD-021000730E85}" srcOrd="0" destOrd="5" presId="urn:microsoft.com/office/officeart/2005/8/layout/hList1"/>
    <dgm:cxn modelId="{E7D6BE5E-7612-D442-A331-8EE56E9AE112}" srcId="{B3C53509-C960-B148-A6B5-FE57CBE77E4C}" destId="{C1FB374A-7638-8440-ABF1-79BC161658C5}" srcOrd="0" destOrd="0" parTransId="{F46AFC07-E439-B24A-8043-639F504A9A18}" sibTransId="{FBA46C56-78AD-A747-8390-F505430FF5B2}"/>
    <dgm:cxn modelId="{59B11A7A-8730-994F-BB9A-F14A438A7119}" srcId="{578AFC7D-657E-DF4C-9CC0-FBCC95FEA9DC}" destId="{5E4A8699-C81B-A748-A5AB-F8B8E4665B16}" srcOrd="7" destOrd="0" parTransId="{FACF82AC-E89A-C149-A768-5AE5BAA7B835}" sibTransId="{3F8FC490-91FA-5C4B-AD73-BA2E944517D3}"/>
    <dgm:cxn modelId="{39830DAF-36DA-124E-8A2E-E3EE12416C25}" type="presOf" srcId="{4CDA750C-17AC-754E-B53C-3FF1FA557729}" destId="{5925E6BE-4AFF-EA40-8E93-581801CC1300}" srcOrd="0" destOrd="2" presId="urn:microsoft.com/office/officeart/2005/8/layout/hList1"/>
    <dgm:cxn modelId="{B963545A-C224-F944-8DB3-BD4AB27DB6D9}" srcId="{60EC67B5-F1F2-A448-8585-8B53803B33C7}" destId="{B3C53509-C960-B148-A6B5-FE57CBE77E4C}" srcOrd="1" destOrd="0" parTransId="{590449EC-124B-2A4A-A9F8-BC462210EC89}" sibTransId="{A7B1ED6B-5163-9046-88C3-3720BC442D8C}"/>
    <dgm:cxn modelId="{B00FDE5F-28C5-C142-A29A-1D7C8BEA5E80}" type="presOf" srcId="{BE6477F0-B799-D647-91AB-0F72B93FF864}" destId="{7572F879-37E0-8642-BA92-D45F7092456D}" srcOrd="0" destOrd="3" presId="urn:microsoft.com/office/officeart/2005/8/layout/hList1"/>
    <dgm:cxn modelId="{B2556ACD-EBC2-BA44-8A4A-6597ED91D9DA}" type="presOf" srcId="{C1FB374A-7638-8440-ABF1-79BC161658C5}" destId="{5925E6BE-4AFF-EA40-8E93-581801CC1300}" srcOrd="0" destOrd="0" presId="urn:microsoft.com/office/officeart/2005/8/layout/hList1"/>
    <dgm:cxn modelId="{ECBFF6E1-3148-EF4A-BCF5-05C95D26AEFC}" type="presOf" srcId="{B3C53509-C960-B148-A6B5-FE57CBE77E4C}" destId="{AC0A60E7-A7B8-7446-8EF4-60F43B7FF0B6}" srcOrd="0" destOrd="0" presId="urn:microsoft.com/office/officeart/2005/8/layout/hList1"/>
    <dgm:cxn modelId="{AAB02640-C459-0448-93CC-3468DF9F41C4}" type="presParOf" srcId="{37FE68D9-3927-9241-A9A3-5767362AB28A}" destId="{7787645D-EF3C-E646-BE16-1AD3BD4B7C2B}" srcOrd="0" destOrd="0" presId="urn:microsoft.com/office/officeart/2005/8/layout/hList1"/>
    <dgm:cxn modelId="{135C8D0B-6B46-C74D-9377-F14C6CD5E10B}" type="presParOf" srcId="{7787645D-EF3C-E646-BE16-1AD3BD4B7C2B}" destId="{B1B3426C-4774-BE41-8010-74C032F9DA59}" srcOrd="0" destOrd="0" presId="urn:microsoft.com/office/officeart/2005/8/layout/hList1"/>
    <dgm:cxn modelId="{5DAC19E3-C925-824E-B9F4-2D794D7A26E8}" type="presParOf" srcId="{7787645D-EF3C-E646-BE16-1AD3BD4B7C2B}" destId="{BAB2E47F-5988-B24B-8FBD-021000730E85}" srcOrd="1" destOrd="0" presId="urn:microsoft.com/office/officeart/2005/8/layout/hList1"/>
    <dgm:cxn modelId="{02D7AEAA-F4E8-0246-9D49-6D665D290EA2}" type="presParOf" srcId="{37FE68D9-3927-9241-A9A3-5767362AB28A}" destId="{1C87FE78-CBDA-C843-88D2-DF3EC73515D1}" srcOrd="1" destOrd="0" presId="urn:microsoft.com/office/officeart/2005/8/layout/hList1"/>
    <dgm:cxn modelId="{31BD47CF-6068-2248-B8DA-1022BBECE25D}" type="presParOf" srcId="{37FE68D9-3927-9241-A9A3-5767362AB28A}" destId="{9C0DFAE2-1918-BE4E-952B-3A65FF520247}" srcOrd="2" destOrd="0" presId="urn:microsoft.com/office/officeart/2005/8/layout/hList1"/>
    <dgm:cxn modelId="{A8818ADE-9245-104D-85FE-CB5C65AD7B93}" type="presParOf" srcId="{9C0DFAE2-1918-BE4E-952B-3A65FF520247}" destId="{AC0A60E7-A7B8-7446-8EF4-60F43B7FF0B6}" srcOrd="0" destOrd="0" presId="urn:microsoft.com/office/officeart/2005/8/layout/hList1"/>
    <dgm:cxn modelId="{653AA09C-296D-EF44-99DD-7BD53ACF9D55}" type="presParOf" srcId="{9C0DFAE2-1918-BE4E-952B-3A65FF520247}" destId="{5925E6BE-4AFF-EA40-8E93-581801CC1300}" srcOrd="1" destOrd="0" presId="urn:microsoft.com/office/officeart/2005/8/layout/hList1"/>
    <dgm:cxn modelId="{505144CA-2714-534B-B2DF-E2B91295BF92}" type="presParOf" srcId="{37FE68D9-3927-9241-A9A3-5767362AB28A}" destId="{46BFAE9F-8CEB-2248-BF5B-E29AE639B7D5}" srcOrd="3" destOrd="0" presId="urn:microsoft.com/office/officeart/2005/8/layout/hList1"/>
    <dgm:cxn modelId="{7E55630E-0684-A344-8854-DBC5800F78A0}" type="presParOf" srcId="{37FE68D9-3927-9241-A9A3-5767362AB28A}" destId="{6203722B-85E1-7C41-9FEE-632CC8BD74FB}" srcOrd="4" destOrd="0" presId="urn:microsoft.com/office/officeart/2005/8/layout/hList1"/>
    <dgm:cxn modelId="{162865A5-4681-1249-AB5D-1FC854480A02}" type="presParOf" srcId="{6203722B-85E1-7C41-9FEE-632CC8BD74FB}" destId="{BF3D433E-01A2-6945-B419-0985063E9281}" srcOrd="0" destOrd="0" presId="urn:microsoft.com/office/officeart/2005/8/layout/hList1"/>
    <dgm:cxn modelId="{388DDDAB-5D34-C14C-8633-A9CE38179CAF}" type="presParOf" srcId="{6203722B-85E1-7C41-9FEE-632CC8BD74FB}" destId="{7572F879-37E0-8642-BA92-D45F7092456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65E009-AD8E-C744-9E7D-35A2D665B045}"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ABE9A0CE-C328-BD4F-8D28-604C3B1FB57E}">
      <dgm:prSet phldrT="[Text]"/>
      <dgm:spPr/>
      <dgm:t>
        <a:bodyPr/>
        <a:lstStyle/>
        <a:p>
          <a:r>
            <a:rPr lang="en-US" dirty="0" smtClean="0"/>
            <a:t>Informal Reading Inventories</a:t>
          </a:r>
          <a:endParaRPr lang="en-US" dirty="0"/>
        </a:p>
      </dgm:t>
    </dgm:pt>
    <dgm:pt modelId="{E532DB59-84CF-4E4C-A5D4-A93B89FC5FFF}" type="parTrans" cxnId="{27536B08-D832-6444-976B-5379FCABC455}">
      <dgm:prSet/>
      <dgm:spPr/>
      <dgm:t>
        <a:bodyPr/>
        <a:lstStyle/>
        <a:p>
          <a:endParaRPr lang="en-US"/>
        </a:p>
      </dgm:t>
    </dgm:pt>
    <dgm:pt modelId="{EF4A3272-9FDF-7D46-99E9-6E451001163D}" type="sibTrans" cxnId="{27536B08-D832-6444-976B-5379FCABC455}">
      <dgm:prSet/>
      <dgm:spPr/>
      <dgm:t>
        <a:bodyPr/>
        <a:lstStyle/>
        <a:p>
          <a:endParaRPr lang="en-US"/>
        </a:p>
      </dgm:t>
    </dgm:pt>
    <dgm:pt modelId="{F3AAF147-D691-7A48-AB38-318E455129E6}">
      <dgm:prSet phldrT="[Text]"/>
      <dgm:spPr/>
      <dgm:t>
        <a:bodyPr/>
        <a:lstStyle/>
        <a:p>
          <a:r>
            <a:rPr lang="en-US" dirty="0" smtClean="0"/>
            <a:t>Analytical Reading Inventory, Ninth Edition</a:t>
          </a:r>
          <a:endParaRPr lang="en-US" dirty="0"/>
        </a:p>
      </dgm:t>
    </dgm:pt>
    <dgm:pt modelId="{14574503-7270-9046-BA9A-0228A1147A4D}" type="parTrans" cxnId="{D01DF491-56CD-7F4B-BCB3-B4E5C2F2DDCE}">
      <dgm:prSet/>
      <dgm:spPr/>
      <dgm:t>
        <a:bodyPr/>
        <a:lstStyle/>
        <a:p>
          <a:endParaRPr lang="en-US"/>
        </a:p>
      </dgm:t>
    </dgm:pt>
    <dgm:pt modelId="{FB1C90DA-6E8E-5145-BC53-4E932449278B}" type="sibTrans" cxnId="{D01DF491-56CD-7F4B-BCB3-B4E5C2F2DDCE}">
      <dgm:prSet/>
      <dgm:spPr/>
      <dgm:t>
        <a:bodyPr/>
        <a:lstStyle/>
        <a:p>
          <a:endParaRPr lang="en-US"/>
        </a:p>
      </dgm:t>
    </dgm:pt>
    <dgm:pt modelId="{4A78A39F-F100-F04E-969A-A6503BAADA8F}">
      <dgm:prSet phldrT="[Text]"/>
      <dgm:spPr/>
      <dgm:t>
        <a:bodyPr/>
        <a:lstStyle/>
        <a:p>
          <a:r>
            <a:rPr lang="en-US" dirty="0" smtClean="0"/>
            <a:t>Basic Reading Inventory</a:t>
          </a:r>
          <a:endParaRPr lang="en-US" dirty="0"/>
        </a:p>
      </dgm:t>
    </dgm:pt>
    <dgm:pt modelId="{37817451-EE56-D841-B5FF-7E0001782EDF}" type="parTrans" cxnId="{D320D413-31D5-0A4C-A2B5-F6BE47D92031}">
      <dgm:prSet/>
      <dgm:spPr/>
      <dgm:t>
        <a:bodyPr/>
        <a:lstStyle/>
        <a:p>
          <a:endParaRPr lang="en-US"/>
        </a:p>
      </dgm:t>
    </dgm:pt>
    <dgm:pt modelId="{15A4B9A9-E4EF-CC4C-A01F-1C5D75028D01}" type="sibTrans" cxnId="{D320D413-31D5-0A4C-A2B5-F6BE47D92031}">
      <dgm:prSet/>
      <dgm:spPr/>
      <dgm:t>
        <a:bodyPr/>
        <a:lstStyle/>
        <a:p>
          <a:endParaRPr lang="en-US"/>
        </a:p>
      </dgm:t>
    </dgm:pt>
    <dgm:pt modelId="{6359424A-CC7E-014C-9FAF-7C5A77E43A63}">
      <dgm:prSet phldrT="[Text]"/>
      <dgm:spPr/>
      <dgm:t>
        <a:bodyPr/>
        <a:lstStyle/>
        <a:p>
          <a:r>
            <a:rPr lang="en-US" dirty="0" smtClean="0"/>
            <a:t>Norm-Referenced Reading Tests</a:t>
          </a:r>
          <a:endParaRPr lang="en-US" dirty="0"/>
        </a:p>
      </dgm:t>
    </dgm:pt>
    <dgm:pt modelId="{7D0E0478-36DD-8E4F-89DE-FCCE05B170F9}" type="parTrans" cxnId="{2EDB2E21-C1DE-5044-BCF3-1B06C57178EF}">
      <dgm:prSet/>
      <dgm:spPr/>
      <dgm:t>
        <a:bodyPr/>
        <a:lstStyle/>
        <a:p>
          <a:endParaRPr lang="en-US"/>
        </a:p>
      </dgm:t>
    </dgm:pt>
    <dgm:pt modelId="{D338D531-4F55-1B41-A840-CC5E8F67261F}" type="sibTrans" cxnId="{2EDB2E21-C1DE-5044-BCF3-1B06C57178EF}">
      <dgm:prSet/>
      <dgm:spPr/>
      <dgm:t>
        <a:bodyPr/>
        <a:lstStyle/>
        <a:p>
          <a:endParaRPr lang="en-US"/>
        </a:p>
      </dgm:t>
    </dgm:pt>
    <dgm:pt modelId="{6F972077-D71C-CF4F-B213-20D90A84DBA6}">
      <dgm:prSet phldrT="[Text]"/>
      <dgm:spPr/>
      <dgm:t>
        <a:bodyPr/>
        <a:lstStyle/>
        <a:p>
          <a:r>
            <a:rPr lang="en-US" dirty="0" smtClean="0"/>
            <a:t>Test of Early Reading Ability, Third Edition</a:t>
          </a:r>
          <a:endParaRPr lang="en-US" dirty="0"/>
        </a:p>
      </dgm:t>
    </dgm:pt>
    <dgm:pt modelId="{AC6A9791-5DEE-FD43-B2B8-CAE93D10C704}" type="parTrans" cxnId="{C5AD9F6B-0FC7-1D4A-A4F9-CE37D236E9B6}">
      <dgm:prSet/>
      <dgm:spPr/>
      <dgm:t>
        <a:bodyPr/>
        <a:lstStyle/>
        <a:p>
          <a:endParaRPr lang="en-US"/>
        </a:p>
      </dgm:t>
    </dgm:pt>
    <dgm:pt modelId="{4A74570E-5925-3440-87E2-56DEE9D03A29}" type="sibTrans" cxnId="{C5AD9F6B-0FC7-1D4A-A4F9-CE37D236E9B6}">
      <dgm:prSet/>
      <dgm:spPr/>
      <dgm:t>
        <a:bodyPr/>
        <a:lstStyle/>
        <a:p>
          <a:endParaRPr lang="en-US"/>
        </a:p>
      </dgm:t>
    </dgm:pt>
    <dgm:pt modelId="{D08B7720-080F-F541-A576-19BC7CB213F5}">
      <dgm:prSet phldrT="[Text]"/>
      <dgm:spPr/>
      <dgm:t>
        <a:bodyPr/>
        <a:lstStyle/>
        <a:p>
          <a:r>
            <a:rPr lang="en-US" dirty="0" smtClean="0"/>
            <a:t>Woodcock Reading Mastery Tests, Third Edition</a:t>
          </a:r>
          <a:endParaRPr lang="en-US" dirty="0"/>
        </a:p>
      </dgm:t>
    </dgm:pt>
    <dgm:pt modelId="{51B478BC-BE68-BA48-A4AB-1C2232EF2610}" type="parTrans" cxnId="{C8100048-7CCB-294A-9A3C-D535AADFF234}">
      <dgm:prSet/>
      <dgm:spPr/>
      <dgm:t>
        <a:bodyPr/>
        <a:lstStyle/>
        <a:p>
          <a:endParaRPr lang="en-US"/>
        </a:p>
      </dgm:t>
    </dgm:pt>
    <dgm:pt modelId="{0A2E1516-4F13-E047-A199-F418D2471002}" type="sibTrans" cxnId="{C8100048-7CCB-294A-9A3C-D535AADFF234}">
      <dgm:prSet/>
      <dgm:spPr/>
      <dgm:t>
        <a:bodyPr/>
        <a:lstStyle/>
        <a:p>
          <a:endParaRPr lang="en-US"/>
        </a:p>
      </dgm:t>
    </dgm:pt>
    <dgm:pt modelId="{395771C3-9B6D-FB48-B3BE-9E4857C3F143}">
      <dgm:prSet phldrT="[Text]"/>
      <dgm:spPr/>
      <dgm:t>
        <a:bodyPr/>
        <a:lstStyle/>
        <a:p>
          <a:r>
            <a:rPr lang="en-US" dirty="0" smtClean="0"/>
            <a:t>Teacher-Made Reading Inventories</a:t>
          </a:r>
          <a:endParaRPr lang="en-US" dirty="0"/>
        </a:p>
      </dgm:t>
    </dgm:pt>
    <dgm:pt modelId="{05056514-AB65-0140-B1B6-9EE69F3616C3}" type="parTrans" cxnId="{BF2CB66B-5E1C-884B-9C0C-E3E8554B737B}">
      <dgm:prSet/>
      <dgm:spPr/>
      <dgm:t>
        <a:bodyPr/>
        <a:lstStyle/>
        <a:p>
          <a:endParaRPr lang="en-US"/>
        </a:p>
      </dgm:t>
    </dgm:pt>
    <dgm:pt modelId="{C8E1A97F-E12C-C34F-91AF-462424519BB8}" type="sibTrans" cxnId="{BF2CB66B-5E1C-884B-9C0C-E3E8554B737B}">
      <dgm:prSet/>
      <dgm:spPr/>
      <dgm:t>
        <a:bodyPr/>
        <a:lstStyle/>
        <a:p>
          <a:endParaRPr lang="en-US"/>
        </a:p>
      </dgm:t>
    </dgm:pt>
    <dgm:pt modelId="{85B05777-9372-7C45-B835-B9F7CAAE90EB}">
      <dgm:prSet phldrT="[Text]"/>
      <dgm:spPr/>
      <dgm:t>
        <a:bodyPr/>
        <a:lstStyle/>
        <a:p>
          <a:r>
            <a:rPr lang="en-US" dirty="0" smtClean="0"/>
            <a:t>Test of Reading Comprehension, Fourth Edition</a:t>
          </a:r>
          <a:endParaRPr lang="en-US" dirty="0"/>
        </a:p>
      </dgm:t>
    </dgm:pt>
    <dgm:pt modelId="{173B3B9A-F494-7D45-9784-09E0CC4CDC64}" type="parTrans" cxnId="{33901BD0-A859-9740-AD45-68B9CF0547C3}">
      <dgm:prSet/>
      <dgm:spPr/>
      <dgm:t>
        <a:bodyPr/>
        <a:lstStyle/>
        <a:p>
          <a:endParaRPr lang="en-US"/>
        </a:p>
      </dgm:t>
    </dgm:pt>
    <dgm:pt modelId="{4B7371FC-A2C8-D147-B7C5-EC2CEE70A3D0}" type="sibTrans" cxnId="{33901BD0-A859-9740-AD45-68B9CF0547C3}">
      <dgm:prSet/>
      <dgm:spPr/>
      <dgm:t>
        <a:bodyPr/>
        <a:lstStyle/>
        <a:p>
          <a:endParaRPr lang="en-US"/>
        </a:p>
      </dgm:t>
    </dgm:pt>
    <dgm:pt modelId="{3B14280C-805F-2E41-B3A6-507A287A450A}">
      <dgm:prSet phldrT="[Text]"/>
      <dgm:spPr/>
      <dgm:t>
        <a:bodyPr/>
        <a:lstStyle/>
        <a:p>
          <a:endParaRPr lang="en-US" dirty="0"/>
        </a:p>
      </dgm:t>
    </dgm:pt>
    <dgm:pt modelId="{853097CD-D06C-244C-A91A-4C45F415484D}" type="parTrans" cxnId="{65B0A20F-AB1F-5E46-AE33-8A6FC9D45F8C}">
      <dgm:prSet/>
      <dgm:spPr/>
      <dgm:t>
        <a:bodyPr/>
        <a:lstStyle/>
        <a:p>
          <a:endParaRPr lang="en-US"/>
        </a:p>
      </dgm:t>
    </dgm:pt>
    <dgm:pt modelId="{4C6CA842-1819-C741-8569-ECA604CDCDAC}" type="sibTrans" cxnId="{65B0A20F-AB1F-5E46-AE33-8A6FC9D45F8C}">
      <dgm:prSet/>
      <dgm:spPr/>
      <dgm:t>
        <a:bodyPr/>
        <a:lstStyle/>
        <a:p>
          <a:endParaRPr lang="en-US"/>
        </a:p>
      </dgm:t>
    </dgm:pt>
    <dgm:pt modelId="{8A59FEF2-F806-C642-8E87-6793A8B044B2}">
      <dgm:prSet phldrT="[Text]"/>
      <dgm:spPr/>
      <dgm:t>
        <a:bodyPr/>
        <a:lstStyle/>
        <a:p>
          <a:endParaRPr lang="en-US" dirty="0"/>
        </a:p>
      </dgm:t>
    </dgm:pt>
    <dgm:pt modelId="{2E667847-A858-FD44-91B3-476710C85C72}" type="parTrans" cxnId="{2628FD4C-6D76-1B46-B4BE-1A35E8BCAA25}">
      <dgm:prSet/>
      <dgm:spPr/>
      <dgm:t>
        <a:bodyPr/>
        <a:lstStyle/>
        <a:p>
          <a:endParaRPr lang="en-US"/>
        </a:p>
      </dgm:t>
    </dgm:pt>
    <dgm:pt modelId="{58E3A93F-788D-EE4B-A560-E4E0C84AD096}" type="sibTrans" cxnId="{2628FD4C-6D76-1B46-B4BE-1A35E8BCAA25}">
      <dgm:prSet/>
      <dgm:spPr/>
      <dgm:t>
        <a:bodyPr/>
        <a:lstStyle/>
        <a:p>
          <a:endParaRPr lang="en-US"/>
        </a:p>
      </dgm:t>
    </dgm:pt>
    <dgm:pt modelId="{A80D5115-25A9-0E43-9297-6BFEC35C7ED9}">
      <dgm:prSet phldrT="[Text]"/>
      <dgm:spPr/>
      <dgm:t>
        <a:bodyPr/>
        <a:lstStyle/>
        <a:p>
          <a:endParaRPr lang="en-US" dirty="0"/>
        </a:p>
      </dgm:t>
    </dgm:pt>
    <dgm:pt modelId="{D8A16DAF-6AE2-434D-A630-DAE483449B07}" type="parTrans" cxnId="{94C939D9-BB7A-4C41-A0D6-4E19E9A29D52}">
      <dgm:prSet/>
      <dgm:spPr/>
      <dgm:t>
        <a:bodyPr/>
        <a:lstStyle/>
        <a:p>
          <a:endParaRPr lang="en-US"/>
        </a:p>
      </dgm:t>
    </dgm:pt>
    <dgm:pt modelId="{10B4D548-C7E8-4041-BB9A-D087DF2EA7BF}" type="sibTrans" cxnId="{94C939D9-BB7A-4C41-A0D6-4E19E9A29D52}">
      <dgm:prSet/>
      <dgm:spPr/>
      <dgm:t>
        <a:bodyPr/>
        <a:lstStyle/>
        <a:p>
          <a:endParaRPr lang="en-US"/>
        </a:p>
      </dgm:t>
    </dgm:pt>
    <dgm:pt modelId="{F2F5CE82-FA06-5049-9F6A-FD304CD7305E}">
      <dgm:prSet phldrT="[Text]"/>
      <dgm:spPr/>
      <dgm:t>
        <a:bodyPr/>
        <a:lstStyle/>
        <a:p>
          <a:endParaRPr lang="en-US" dirty="0"/>
        </a:p>
      </dgm:t>
    </dgm:pt>
    <dgm:pt modelId="{FF5CF4EC-9874-A840-9DB8-010BF032DA47}" type="parTrans" cxnId="{8C53DFC1-6B4A-3241-9F99-CE4434840FAA}">
      <dgm:prSet/>
      <dgm:spPr/>
      <dgm:t>
        <a:bodyPr/>
        <a:lstStyle/>
        <a:p>
          <a:endParaRPr lang="en-US"/>
        </a:p>
      </dgm:t>
    </dgm:pt>
    <dgm:pt modelId="{6E1C0718-06FD-DE41-95CA-73A17A335316}" type="sibTrans" cxnId="{8C53DFC1-6B4A-3241-9F99-CE4434840FAA}">
      <dgm:prSet/>
      <dgm:spPr/>
      <dgm:t>
        <a:bodyPr/>
        <a:lstStyle/>
        <a:p>
          <a:endParaRPr lang="en-US"/>
        </a:p>
      </dgm:t>
    </dgm:pt>
    <dgm:pt modelId="{156C1BC7-077B-E446-9820-561FC10D329B}" type="pres">
      <dgm:prSet presAssocID="{A965E009-AD8E-C744-9E7D-35A2D665B045}" presName="Name0" presStyleCnt="0">
        <dgm:presLayoutVars>
          <dgm:dir/>
          <dgm:animLvl val="lvl"/>
          <dgm:resizeHandles val="exact"/>
        </dgm:presLayoutVars>
      </dgm:prSet>
      <dgm:spPr/>
      <dgm:t>
        <a:bodyPr/>
        <a:lstStyle/>
        <a:p>
          <a:endParaRPr lang="en-US"/>
        </a:p>
      </dgm:t>
    </dgm:pt>
    <dgm:pt modelId="{460DDCBA-64B6-7345-ABB7-AA2EA011D23F}" type="pres">
      <dgm:prSet presAssocID="{ABE9A0CE-C328-BD4F-8D28-604C3B1FB57E}" presName="composite" presStyleCnt="0"/>
      <dgm:spPr/>
    </dgm:pt>
    <dgm:pt modelId="{80A056DD-A07D-9A41-BAF8-507E292C94F2}" type="pres">
      <dgm:prSet presAssocID="{ABE9A0CE-C328-BD4F-8D28-604C3B1FB57E}" presName="parTx" presStyleLbl="alignNode1" presStyleIdx="0" presStyleCnt="2">
        <dgm:presLayoutVars>
          <dgm:chMax val="0"/>
          <dgm:chPref val="0"/>
          <dgm:bulletEnabled val="1"/>
        </dgm:presLayoutVars>
      </dgm:prSet>
      <dgm:spPr/>
      <dgm:t>
        <a:bodyPr/>
        <a:lstStyle/>
        <a:p>
          <a:endParaRPr lang="en-US"/>
        </a:p>
      </dgm:t>
    </dgm:pt>
    <dgm:pt modelId="{C6901751-AAAA-E24E-96CD-C1FE07261C69}" type="pres">
      <dgm:prSet presAssocID="{ABE9A0CE-C328-BD4F-8D28-604C3B1FB57E}" presName="desTx" presStyleLbl="alignAccFollowNode1" presStyleIdx="0" presStyleCnt="2">
        <dgm:presLayoutVars>
          <dgm:bulletEnabled val="1"/>
        </dgm:presLayoutVars>
      </dgm:prSet>
      <dgm:spPr/>
      <dgm:t>
        <a:bodyPr/>
        <a:lstStyle/>
        <a:p>
          <a:endParaRPr lang="en-US"/>
        </a:p>
      </dgm:t>
    </dgm:pt>
    <dgm:pt modelId="{95E9B828-8121-AB4A-A8CC-4D85AB90145D}" type="pres">
      <dgm:prSet presAssocID="{EF4A3272-9FDF-7D46-99E9-6E451001163D}" presName="space" presStyleCnt="0"/>
      <dgm:spPr/>
    </dgm:pt>
    <dgm:pt modelId="{786E51F8-0124-DB4B-A190-BD56536C9B46}" type="pres">
      <dgm:prSet presAssocID="{6359424A-CC7E-014C-9FAF-7C5A77E43A63}" presName="composite" presStyleCnt="0"/>
      <dgm:spPr/>
    </dgm:pt>
    <dgm:pt modelId="{44E119A7-A16D-F64B-82C6-20825610DA20}" type="pres">
      <dgm:prSet presAssocID="{6359424A-CC7E-014C-9FAF-7C5A77E43A63}" presName="parTx" presStyleLbl="alignNode1" presStyleIdx="1" presStyleCnt="2">
        <dgm:presLayoutVars>
          <dgm:chMax val="0"/>
          <dgm:chPref val="0"/>
          <dgm:bulletEnabled val="1"/>
        </dgm:presLayoutVars>
      </dgm:prSet>
      <dgm:spPr/>
      <dgm:t>
        <a:bodyPr/>
        <a:lstStyle/>
        <a:p>
          <a:endParaRPr lang="en-US"/>
        </a:p>
      </dgm:t>
    </dgm:pt>
    <dgm:pt modelId="{39AFC2F4-80F5-E34E-964E-FCCBAD68FA18}" type="pres">
      <dgm:prSet presAssocID="{6359424A-CC7E-014C-9FAF-7C5A77E43A63}" presName="desTx" presStyleLbl="alignAccFollowNode1" presStyleIdx="1" presStyleCnt="2">
        <dgm:presLayoutVars>
          <dgm:bulletEnabled val="1"/>
        </dgm:presLayoutVars>
      </dgm:prSet>
      <dgm:spPr/>
      <dgm:t>
        <a:bodyPr/>
        <a:lstStyle/>
        <a:p>
          <a:endParaRPr lang="en-US"/>
        </a:p>
      </dgm:t>
    </dgm:pt>
  </dgm:ptLst>
  <dgm:cxnLst>
    <dgm:cxn modelId="{D01DF491-56CD-7F4B-BCB3-B4E5C2F2DDCE}" srcId="{ABE9A0CE-C328-BD4F-8D28-604C3B1FB57E}" destId="{F3AAF147-D691-7A48-AB38-318E455129E6}" srcOrd="0" destOrd="0" parTransId="{14574503-7270-9046-BA9A-0228A1147A4D}" sibTransId="{FB1C90DA-6E8E-5145-BC53-4E932449278B}"/>
    <dgm:cxn modelId="{27E988DF-5685-2E4F-AA0A-F111FB8690D1}" type="presOf" srcId="{4A78A39F-F100-F04E-969A-A6503BAADA8F}" destId="{C6901751-AAAA-E24E-96CD-C1FE07261C69}" srcOrd="0" destOrd="2" presId="urn:microsoft.com/office/officeart/2005/8/layout/hList1"/>
    <dgm:cxn modelId="{28AA5D8B-3DC4-C149-AF00-C6554F7D115F}" type="presOf" srcId="{ABE9A0CE-C328-BD4F-8D28-604C3B1FB57E}" destId="{80A056DD-A07D-9A41-BAF8-507E292C94F2}" srcOrd="0" destOrd="0" presId="urn:microsoft.com/office/officeart/2005/8/layout/hList1"/>
    <dgm:cxn modelId="{483E3E78-73E5-8C45-A61A-B15FAC7F96A9}" type="presOf" srcId="{8A59FEF2-F806-C642-8E87-6793A8B044B2}" destId="{C6901751-AAAA-E24E-96CD-C1FE07261C69}" srcOrd="0" destOrd="3" presId="urn:microsoft.com/office/officeart/2005/8/layout/hList1"/>
    <dgm:cxn modelId="{65917124-B63E-5848-B8AD-B6E88192A40F}" type="presOf" srcId="{F3AAF147-D691-7A48-AB38-318E455129E6}" destId="{C6901751-AAAA-E24E-96CD-C1FE07261C69}" srcOrd="0" destOrd="0" presId="urn:microsoft.com/office/officeart/2005/8/layout/hList1"/>
    <dgm:cxn modelId="{37AA4BDF-6FEC-4A47-BA6D-D2BBF934A05A}" type="presOf" srcId="{F2F5CE82-FA06-5049-9F6A-FD304CD7305E}" destId="{39AFC2F4-80F5-E34E-964E-FCCBAD68FA18}" srcOrd="0" destOrd="3" presId="urn:microsoft.com/office/officeart/2005/8/layout/hList1"/>
    <dgm:cxn modelId="{D320D413-31D5-0A4C-A2B5-F6BE47D92031}" srcId="{ABE9A0CE-C328-BD4F-8D28-604C3B1FB57E}" destId="{4A78A39F-F100-F04E-969A-A6503BAADA8F}" srcOrd="2" destOrd="0" parTransId="{37817451-EE56-D841-B5FF-7E0001782EDF}" sibTransId="{15A4B9A9-E4EF-CC4C-A01F-1C5D75028D01}"/>
    <dgm:cxn modelId="{1BBDF661-64DF-AA4F-BB0A-BB235AB76F1A}" type="presOf" srcId="{3B14280C-805F-2E41-B3A6-507A287A450A}" destId="{C6901751-AAAA-E24E-96CD-C1FE07261C69}" srcOrd="0" destOrd="1" presId="urn:microsoft.com/office/officeart/2005/8/layout/hList1"/>
    <dgm:cxn modelId="{65B0A20F-AB1F-5E46-AE33-8A6FC9D45F8C}" srcId="{ABE9A0CE-C328-BD4F-8D28-604C3B1FB57E}" destId="{3B14280C-805F-2E41-B3A6-507A287A450A}" srcOrd="1" destOrd="0" parTransId="{853097CD-D06C-244C-A91A-4C45F415484D}" sibTransId="{4C6CA842-1819-C741-8569-ECA604CDCDAC}"/>
    <dgm:cxn modelId="{9E0F9E4C-9216-164A-A7D6-B8C5E27952AA}" type="presOf" srcId="{395771C3-9B6D-FB48-B3BE-9E4857C3F143}" destId="{C6901751-AAAA-E24E-96CD-C1FE07261C69}" srcOrd="0" destOrd="4" presId="urn:microsoft.com/office/officeart/2005/8/layout/hList1"/>
    <dgm:cxn modelId="{2EDB2E21-C1DE-5044-BCF3-1B06C57178EF}" srcId="{A965E009-AD8E-C744-9E7D-35A2D665B045}" destId="{6359424A-CC7E-014C-9FAF-7C5A77E43A63}" srcOrd="1" destOrd="0" parTransId="{7D0E0478-36DD-8E4F-89DE-FCCE05B170F9}" sibTransId="{D338D531-4F55-1B41-A840-CC5E8F67261F}"/>
    <dgm:cxn modelId="{33901BD0-A859-9740-AD45-68B9CF0547C3}" srcId="{6359424A-CC7E-014C-9FAF-7C5A77E43A63}" destId="{85B05777-9372-7C45-B835-B9F7CAAE90EB}" srcOrd="4" destOrd="0" parTransId="{173B3B9A-F494-7D45-9784-09E0CC4CDC64}" sibTransId="{4B7371FC-A2C8-D147-B7C5-EC2CEE70A3D0}"/>
    <dgm:cxn modelId="{61C3A75E-6318-2446-B7CA-659337B5BBB4}" type="presOf" srcId="{A80D5115-25A9-0E43-9297-6BFEC35C7ED9}" destId="{39AFC2F4-80F5-E34E-964E-FCCBAD68FA18}" srcOrd="0" destOrd="1" presId="urn:microsoft.com/office/officeart/2005/8/layout/hList1"/>
    <dgm:cxn modelId="{4102AC94-A519-B942-9900-A35EBC2645FB}" type="presOf" srcId="{85B05777-9372-7C45-B835-B9F7CAAE90EB}" destId="{39AFC2F4-80F5-E34E-964E-FCCBAD68FA18}" srcOrd="0" destOrd="4" presId="urn:microsoft.com/office/officeart/2005/8/layout/hList1"/>
    <dgm:cxn modelId="{C5AD9F6B-0FC7-1D4A-A4F9-CE37D236E9B6}" srcId="{6359424A-CC7E-014C-9FAF-7C5A77E43A63}" destId="{6F972077-D71C-CF4F-B213-20D90A84DBA6}" srcOrd="0" destOrd="0" parTransId="{AC6A9791-5DEE-FD43-B2B8-CAE93D10C704}" sibTransId="{4A74570E-5925-3440-87E2-56DEE9D03A29}"/>
    <dgm:cxn modelId="{94C939D9-BB7A-4C41-A0D6-4E19E9A29D52}" srcId="{6359424A-CC7E-014C-9FAF-7C5A77E43A63}" destId="{A80D5115-25A9-0E43-9297-6BFEC35C7ED9}" srcOrd="1" destOrd="0" parTransId="{D8A16DAF-6AE2-434D-A630-DAE483449B07}" sibTransId="{10B4D548-C7E8-4041-BB9A-D087DF2EA7BF}"/>
    <dgm:cxn modelId="{BF2CB66B-5E1C-884B-9C0C-E3E8554B737B}" srcId="{ABE9A0CE-C328-BD4F-8D28-604C3B1FB57E}" destId="{395771C3-9B6D-FB48-B3BE-9E4857C3F143}" srcOrd="4" destOrd="0" parTransId="{05056514-AB65-0140-B1B6-9EE69F3616C3}" sibTransId="{C8E1A97F-E12C-C34F-91AF-462424519BB8}"/>
    <dgm:cxn modelId="{CD4DB1A3-F743-704A-BB16-9DF70BB45C40}" type="presOf" srcId="{6359424A-CC7E-014C-9FAF-7C5A77E43A63}" destId="{44E119A7-A16D-F64B-82C6-20825610DA20}" srcOrd="0" destOrd="0" presId="urn:microsoft.com/office/officeart/2005/8/layout/hList1"/>
    <dgm:cxn modelId="{3937BB4D-D504-8242-ADD1-BB4A8882CA02}" type="presOf" srcId="{D08B7720-080F-F541-A576-19BC7CB213F5}" destId="{39AFC2F4-80F5-E34E-964E-FCCBAD68FA18}" srcOrd="0" destOrd="2" presId="urn:microsoft.com/office/officeart/2005/8/layout/hList1"/>
    <dgm:cxn modelId="{2628FD4C-6D76-1B46-B4BE-1A35E8BCAA25}" srcId="{ABE9A0CE-C328-BD4F-8D28-604C3B1FB57E}" destId="{8A59FEF2-F806-C642-8E87-6793A8B044B2}" srcOrd="3" destOrd="0" parTransId="{2E667847-A858-FD44-91B3-476710C85C72}" sibTransId="{58E3A93F-788D-EE4B-A560-E4E0C84AD096}"/>
    <dgm:cxn modelId="{27536B08-D832-6444-976B-5379FCABC455}" srcId="{A965E009-AD8E-C744-9E7D-35A2D665B045}" destId="{ABE9A0CE-C328-BD4F-8D28-604C3B1FB57E}" srcOrd="0" destOrd="0" parTransId="{E532DB59-84CF-4E4C-A5D4-A93B89FC5FFF}" sibTransId="{EF4A3272-9FDF-7D46-99E9-6E451001163D}"/>
    <dgm:cxn modelId="{0A158F39-1951-EA49-AA09-D9B9729E4882}" type="presOf" srcId="{A965E009-AD8E-C744-9E7D-35A2D665B045}" destId="{156C1BC7-077B-E446-9820-561FC10D329B}" srcOrd="0" destOrd="0" presId="urn:microsoft.com/office/officeart/2005/8/layout/hList1"/>
    <dgm:cxn modelId="{8C53DFC1-6B4A-3241-9F99-CE4434840FAA}" srcId="{6359424A-CC7E-014C-9FAF-7C5A77E43A63}" destId="{F2F5CE82-FA06-5049-9F6A-FD304CD7305E}" srcOrd="3" destOrd="0" parTransId="{FF5CF4EC-9874-A840-9DB8-010BF032DA47}" sibTransId="{6E1C0718-06FD-DE41-95CA-73A17A335316}"/>
    <dgm:cxn modelId="{EBB9E354-00CE-7D4D-80CF-FA7AF60437F7}" type="presOf" srcId="{6F972077-D71C-CF4F-B213-20D90A84DBA6}" destId="{39AFC2F4-80F5-E34E-964E-FCCBAD68FA18}" srcOrd="0" destOrd="0" presId="urn:microsoft.com/office/officeart/2005/8/layout/hList1"/>
    <dgm:cxn modelId="{C8100048-7CCB-294A-9A3C-D535AADFF234}" srcId="{6359424A-CC7E-014C-9FAF-7C5A77E43A63}" destId="{D08B7720-080F-F541-A576-19BC7CB213F5}" srcOrd="2" destOrd="0" parTransId="{51B478BC-BE68-BA48-A4AB-1C2232EF2610}" sibTransId="{0A2E1516-4F13-E047-A199-F418D2471002}"/>
    <dgm:cxn modelId="{D981506F-8B7E-A04C-BB95-F66D2B515BAE}" type="presParOf" srcId="{156C1BC7-077B-E446-9820-561FC10D329B}" destId="{460DDCBA-64B6-7345-ABB7-AA2EA011D23F}" srcOrd="0" destOrd="0" presId="urn:microsoft.com/office/officeart/2005/8/layout/hList1"/>
    <dgm:cxn modelId="{C8EF3D08-2523-C548-A100-077C268E8769}" type="presParOf" srcId="{460DDCBA-64B6-7345-ABB7-AA2EA011D23F}" destId="{80A056DD-A07D-9A41-BAF8-507E292C94F2}" srcOrd="0" destOrd="0" presId="urn:microsoft.com/office/officeart/2005/8/layout/hList1"/>
    <dgm:cxn modelId="{75E6FDF1-27B9-0140-9363-679BCA4CAC61}" type="presParOf" srcId="{460DDCBA-64B6-7345-ABB7-AA2EA011D23F}" destId="{C6901751-AAAA-E24E-96CD-C1FE07261C69}" srcOrd="1" destOrd="0" presId="urn:microsoft.com/office/officeart/2005/8/layout/hList1"/>
    <dgm:cxn modelId="{E0A7E281-75B6-524F-998D-A2BBD6A379AF}" type="presParOf" srcId="{156C1BC7-077B-E446-9820-561FC10D329B}" destId="{95E9B828-8121-AB4A-A8CC-4D85AB90145D}" srcOrd="1" destOrd="0" presId="urn:microsoft.com/office/officeart/2005/8/layout/hList1"/>
    <dgm:cxn modelId="{C3C0060A-518F-F04B-B1A1-1EC0E986AB50}" type="presParOf" srcId="{156C1BC7-077B-E446-9820-561FC10D329B}" destId="{786E51F8-0124-DB4B-A190-BD56536C9B46}" srcOrd="2" destOrd="0" presId="urn:microsoft.com/office/officeart/2005/8/layout/hList1"/>
    <dgm:cxn modelId="{75E8637A-0CBF-DA47-B4D1-FF7946E876F7}" type="presParOf" srcId="{786E51F8-0124-DB4B-A190-BD56536C9B46}" destId="{44E119A7-A16D-F64B-82C6-20825610DA20}" srcOrd="0" destOrd="0" presId="urn:microsoft.com/office/officeart/2005/8/layout/hList1"/>
    <dgm:cxn modelId="{43600B7F-8BFC-BB43-8A88-13371B08C72D}" type="presParOf" srcId="{786E51F8-0124-DB4B-A190-BD56536C9B46}" destId="{39AFC2F4-80F5-E34E-964E-FCCBAD68FA18}"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A9065F-43F6-4B42-90F6-D5C87B47A40A}"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0A6896D3-592D-6D49-A793-3A2B521555EE}">
      <dgm:prSet phldrT="[Text]"/>
      <dgm:spPr/>
      <dgm:t>
        <a:bodyPr/>
        <a:lstStyle/>
        <a:p>
          <a:r>
            <a:rPr lang="en-US" dirty="0" smtClean="0"/>
            <a:t>Assessment </a:t>
          </a:r>
          <a:r>
            <a:rPr lang="en-US" i="1" dirty="0" smtClean="0"/>
            <a:t>for</a:t>
          </a:r>
          <a:r>
            <a:rPr lang="en-US" dirty="0" smtClean="0"/>
            <a:t> Learning </a:t>
          </a:r>
          <a:endParaRPr lang="en-US" dirty="0"/>
        </a:p>
      </dgm:t>
    </dgm:pt>
    <dgm:pt modelId="{4FA920BC-2588-0A4F-80D8-B3336F15E61F}" type="parTrans" cxnId="{07772BD5-D42F-C54C-8E5A-A5EA71680098}">
      <dgm:prSet/>
      <dgm:spPr/>
      <dgm:t>
        <a:bodyPr/>
        <a:lstStyle/>
        <a:p>
          <a:endParaRPr lang="en-US"/>
        </a:p>
      </dgm:t>
    </dgm:pt>
    <dgm:pt modelId="{F37D87E6-BF42-1144-A4B7-A98F82B1D922}" type="sibTrans" cxnId="{07772BD5-D42F-C54C-8E5A-A5EA71680098}">
      <dgm:prSet/>
      <dgm:spPr/>
      <dgm:t>
        <a:bodyPr/>
        <a:lstStyle/>
        <a:p>
          <a:endParaRPr lang="en-US"/>
        </a:p>
      </dgm:t>
    </dgm:pt>
    <dgm:pt modelId="{7AA19383-BCA9-AB47-9A80-5EE796105840}">
      <dgm:prSet phldrT="[Text]"/>
      <dgm:spPr/>
      <dgm:t>
        <a:bodyPr/>
        <a:lstStyle/>
        <a:p>
          <a:r>
            <a:rPr lang="en-US" dirty="0" smtClean="0"/>
            <a:t>Teachers assess current level of understanding</a:t>
          </a:r>
          <a:endParaRPr lang="en-US" dirty="0"/>
        </a:p>
      </dgm:t>
    </dgm:pt>
    <dgm:pt modelId="{29ACD34E-796F-0B49-94DD-1F6C5E29881C}" type="parTrans" cxnId="{2251339C-1C7F-6B4E-B632-5E31DBE13401}">
      <dgm:prSet/>
      <dgm:spPr/>
      <dgm:t>
        <a:bodyPr/>
        <a:lstStyle/>
        <a:p>
          <a:endParaRPr lang="en-US"/>
        </a:p>
      </dgm:t>
    </dgm:pt>
    <dgm:pt modelId="{459FCB4E-4BB3-804D-8987-991ED18737D4}" type="sibTrans" cxnId="{2251339C-1C7F-6B4E-B632-5E31DBE13401}">
      <dgm:prSet/>
      <dgm:spPr/>
      <dgm:t>
        <a:bodyPr/>
        <a:lstStyle/>
        <a:p>
          <a:endParaRPr lang="en-US"/>
        </a:p>
      </dgm:t>
    </dgm:pt>
    <dgm:pt modelId="{1F0CA947-BCED-084C-86DD-ADD14EF0AB5B}">
      <dgm:prSet phldrT="[Text]"/>
      <dgm:spPr/>
      <dgm:t>
        <a:bodyPr/>
        <a:lstStyle/>
        <a:p>
          <a:r>
            <a:rPr lang="en-US" dirty="0" smtClean="0"/>
            <a:t>Teachers plan and guide instruction based on assessments</a:t>
          </a:r>
          <a:endParaRPr lang="en-US" dirty="0"/>
        </a:p>
      </dgm:t>
    </dgm:pt>
    <dgm:pt modelId="{B618C65D-EAAC-564A-9033-66F966467121}" type="parTrans" cxnId="{4215FF94-B16B-A848-8048-DDBC61058D24}">
      <dgm:prSet/>
      <dgm:spPr/>
      <dgm:t>
        <a:bodyPr/>
        <a:lstStyle/>
        <a:p>
          <a:endParaRPr lang="en-US"/>
        </a:p>
      </dgm:t>
    </dgm:pt>
    <dgm:pt modelId="{AB17C89E-52A4-174B-98D9-49688235A55F}" type="sibTrans" cxnId="{4215FF94-B16B-A848-8048-DDBC61058D24}">
      <dgm:prSet/>
      <dgm:spPr/>
      <dgm:t>
        <a:bodyPr/>
        <a:lstStyle/>
        <a:p>
          <a:endParaRPr lang="en-US"/>
        </a:p>
      </dgm:t>
    </dgm:pt>
    <dgm:pt modelId="{ECAAFC55-02AA-394B-B031-5D116897E7C6}">
      <dgm:prSet phldrT="[Text]"/>
      <dgm:spPr/>
      <dgm:t>
        <a:bodyPr/>
        <a:lstStyle/>
        <a:p>
          <a:r>
            <a:rPr lang="en-US" dirty="0" smtClean="0"/>
            <a:t>Assessment </a:t>
          </a:r>
          <a:r>
            <a:rPr lang="en-US" i="1" dirty="0" smtClean="0"/>
            <a:t>as</a:t>
          </a:r>
          <a:r>
            <a:rPr lang="en-US" dirty="0" smtClean="0"/>
            <a:t> Learning</a:t>
          </a:r>
          <a:endParaRPr lang="en-US" dirty="0"/>
        </a:p>
      </dgm:t>
    </dgm:pt>
    <dgm:pt modelId="{7943AC67-0639-AB46-97AD-2921AA0C6D88}" type="parTrans" cxnId="{B4A8BC68-58D7-774E-85A7-F5CB794F75BB}">
      <dgm:prSet/>
      <dgm:spPr/>
      <dgm:t>
        <a:bodyPr/>
        <a:lstStyle/>
        <a:p>
          <a:endParaRPr lang="en-US"/>
        </a:p>
      </dgm:t>
    </dgm:pt>
    <dgm:pt modelId="{0F42D360-CC53-CF4F-9A47-753533D57799}" type="sibTrans" cxnId="{B4A8BC68-58D7-774E-85A7-F5CB794F75BB}">
      <dgm:prSet/>
      <dgm:spPr/>
      <dgm:t>
        <a:bodyPr/>
        <a:lstStyle/>
        <a:p>
          <a:endParaRPr lang="en-US"/>
        </a:p>
      </dgm:t>
    </dgm:pt>
    <dgm:pt modelId="{811578E2-BFCB-964F-919D-498009F2EC36}">
      <dgm:prSet phldrT="[Text]"/>
      <dgm:spPr/>
      <dgm:t>
        <a:bodyPr/>
        <a:lstStyle/>
        <a:p>
          <a:r>
            <a:rPr lang="en-US" dirty="0" smtClean="0"/>
            <a:t>Students learn how they learn</a:t>
          </a:r>
          <a:endParaRPr lang="en-US" dirty="0"/>
        </a:p>
      </dgm:t>
    </dgm:pt>
    <dgm:pt modelId="{F94248E9-844C-3F42-9289-F0865B91500B}" type="parTrans" cxnId="{8961FC98-A2E6-9540-8732-C1D74995D009}">
      <dgm:prSet/>
      <dgm:spPr/>
      <dgm:t>
        <a:bodyPr/>
        <a:lstStyle/>
        <a:p>
          <a:endParaRPr lang="en-US"/>
        </a:p>
      </dgm:t>
    </dgm:pt>
    <dgm:pt modelId="{AF65E5D4-F19B-0545-AC7A-667377062803}" type="sibTrans" cxnId="{8961FC98-A2E6-9540-8732-C1D74995D009}">
      <dgm:prSet/>
      <dgm:spPr/>
      <dgm:t>
        <a:bodyPr/>
        <a:lstStyle/>
        <a:p>
          <a:endParaRPr lang="en-US"/>
        </a:p>
      </dgm:t>
    </dgm:pt>
    <dgm:pt modelId="{220A1C28-1D92-4D4D-9DB2-6B6B55035CE8}">
      <dgm:prSet phldrT="[Text]"/>
      <dgm:spPr/>
      <dgm:t>
        <a:bodyPr/>
        <a:lstStyle/>
        <a:p>
          <a:r>
            <a:rPr lang="en-US" dirty="0" smtClean="0"/>
            <a:t>Students take more responsibility for their learning</a:t>
          </a:r>
          <a:endParaRPr lang="en-US" dirty="0"/>
        </a:p>
      </dgm:t>
    </dgm:pt>
    <dgm:pt modelId="{9917E4F2-3EE5-C74B-8BF5-D36D3759F2C4}" type="parTrans" cxnId="{7205BA1F-6EA0-594E-8CF1-77DD476C140D}">
      <dgm:prSet/>
      <dgm:spPr/>
      <dgm:t>
        <a:bodyPr/>
        <a:lstStyle/>
        <a:p>
          <a:endParaRPr lang="en-US"/>
        </a:p>
      </dgm:t>
    </dgm:pt>
    <dgm:pt modelId="{8D6D60EC-0F20-AC45-8C9D-87D06D2614A9}" type="sibTrans" cxnId="{7205BA1F-6EA0-594E-8CF1-77DD476C140D}">
      <dgm:prSet/>
      <dgm:spPr/>
      <dgm:t>
        <a:bodyPr/>
        <a:lstStyle/>
        <a:p>
          <a:endParaRPr lang="en-US"/>
        </a:p>
      </dgm:t>
    </dgm:pt>
    <dgm:pt modelId="{D86F912E-537E-FF46-B804-48CC2062F81D}">
      <dgm:prSet phldrT="[Text]"/>
      <dgm:spPr/>
      <dgm:t>
        <a:bodyPr/>
        <a:lstStyle/>
        <a:p>
          <a:r>
            <a:rPr lang="en-US" dirty="0" smtClean="0"/>
            <a:t>Assessment </a:t>
          </a:r>
          <a:r>
            <a:rPr lang="en-US" i="1" dirty="0" smtClean="0"/>
            <a:t>of</a:t>
          </a:r>
          <a:r>
            <a:rPr lang="en-US" dirty="0" smtClean="0"/>
            <a:t> Learning</a:t>
          </a:r>
          <a:endParaRPr lang="en-US" dirty="0"/>
        </a:p>
      </dgm:t>
    </dgm:pt>
    <dgm:pt modelId="{8C1A785F-6B9C-4245-850F-3E862032F2BD}" type="parTrans" cxnId="{6B0ED033-214B-7D40-B274-B87560498680}">
      <dgm:prSet/>
      <dgm:spPr/>
      <dgm:t>
        <a:bodyPr/>
        <a:lstStyle/>
        <a:p>
          <a:endParaRPr lang="en-US"/>
        </a:p>
      </dgm:t>
    </dgm:pt>
    <dgm:pt modelId="{75540D57-F1A8-714E-83D8-17F4C2AF5EAF}" type="sibTrans" cxnId="{6B0ED033-214B-7D40-B274-B87560498680}">
      <dgm:prSet/>
      <dgm:spPr/>
      <dgm:t>
        <a:bodyPr/>
        <a:lstStyle/>
        <a:p>
          <a:endParaRPr lang="en-US"/>
        </a:p>
      </dgm:t>
    </dgm:pt>
    <dgm:pt modelId="{F26BBAC8-3967-204A-B88B-C1DC9E6DEA67}">
      <dgm:prSet phldrT="[Text]"/>
      <dgm:spPr/>
      <dgm:t>
        <a:bodyPr/>
        <a:lstStyle/>
        <a:p>
          <a:r>
            <a:rPr lang="en-US" dirty="0" smtClean="0"/>
            <a:t>Teachers assess growth</a:t>
          </a:r>
          <a:endParaRPr lang="en-US" dirty="0"/>
        </a:p>
      </dgm:t>
    </dgm:pt>
    <dgm:pt modelId="{4C17879E-F98C-9B4F-AA55-1BFEB4B3B2CD}" type="parTrans" cxnId="{D12E375A-E9A4-CB48-9D60-146E7A151F78}">
      <dgm:prSet/>
      <dgm:spPr/>
      <dgm:t>
        <a:bodyPr/>
        <a:lstStyle/>
        <a:p>
          <a:endParaRPr lang="en-US"/>
        </a:p>
      </dgm:t>
    </dgm:pt>
    <dgm:pt modelId="{DA8858A6-1898-514D-92DA-E45F36531A5E}" type="sibTrans" cxnId="{D12E375A-E9A4-CB48-9D60-146E7A151F78}">
      <dgm:prSet/>
      <dgm:spPr/>
      <dgm:t>
        <a:bodyPr/>
        <a:lstStyle/>
        <a:p>
          <a:endParaRPr lang="en-US"/>
        </a:p>
      </dgm:t>
    </dgm:pt>
    <dgm:pt modelId="{F22132B3-300C-6746-8A67-17FD5A3CEFDC}">
      <dgm:prSet phldrT="[Text]"/>
      <dgm:spPr/>
      <dgm:t>
        <a:bodyPr/>
        <a:lstStyle/>
        <a:p>
          <a:r>
            <a:rPr lang="en-US" dirty="0" smtClean="0"/>
            <a:t>Teachers plan interventions and instruction based on assessments</a:t>
          </a:r>
          <a:endParaRPr lang="en-US" dirty="0"/>
        </a:p>
      </dgm:t>
    </dgm:pt>
    <dgm:pt modelId="{C40D525C-29F2-9344-935C-0022889C31B4}" type="parTrans" cxnId="{F5392103-B159-6844-873B-6453634F32D2}">
      <dgm:prSet/>
      <dgm:spPr/>
      <dgm:t>
        <a:bodyPr/>
        <a:lstStyle/>
        <a:p>
          <a:endParaRPr lang="en-US"/>
        </a:p>
      </dgm:t>
    </dgm:pt>
    <dgm:pt modelId="{81DC03FA-1AF2-1742-A879-F5208BDB8BAF}" type="sibTrans" cxnId="{F5392103-B159-6844-873B-6453634F32D2}">
      <dgm:prSet/>
      <dgm:spPr/>
      <dgm:t>
        <a:bodyPr/>
        <a:lstStyle/>
        <a:p>
          <a:endParaRPr lang="en-US"/>
        </a:p>
      </dgm:t>
    </dgm:pt>
    <dgm:pt modelId="{56B5FA65-CB26-3444-B417-C33565CC0E64}">
      <dgm:prSet phldrT="[Text]"/>
      <dgm:spPr/>
      <dgm:t>
        <a:bodyPr/>
        <a:lstStyle/>
        <a:p>
          <a:r>
            <a:rPr lang="en-US" dirty="0" smtClean="0"/>
            <a:t>Teachers provide feedback to students</a:t>
          </a:r>
          <a:endParaRPr lang="en-US" dirty="0"/>
        </a:p>
      </dgm:t>
    </dgm:pt>
    <dgm:pt modelId="{691FE104-DCE4-6B49-8B80-598446519B8C}" type="parTrans" cxnId="{CC1AA773-1608-7E45-A610-712D5280F4FB}">
      <dgm:prSet/>
      <dgm:spPr/>
      <dgm:t>
        <a:bodyPr/>
        <a:lstStyle/>
        <a:p>
          <a:endParaRPr lang="en-US"/>
        </a:p>
      </dgm:t>
    </dgm:pt>
    <dgm:pt modelId="{3673B2B2-FE4D-C24F-A880-C2185D1AD17F}" type="sibTrans" cxnId="{CC1AA773-1608-7E45-A610-712D5280F4FB}">
      <dgm:prSet/>
      <dgm:spPr/>
      <dgm:t>
        <a:bodyPr/>
        <a:lstStyle/>
        <a:p>
          <a:endParaRPr lang="en-US"/>
        </a:p>
      </dgm:t>
    </dgm:pt>
    <dgm:pt modelId="{44255AC9-A02A-0140-90E2-535531738FBF}">
      <dgm:prSet phldrT="[Text]"/>
      <dgm:spPr/>
      <dgm:t>
        <a:bodyPr/>
        <a:lstStyle/>
        <a:p>
          <a:r>
            <a:rPr lang="en-US" dirty="0" smtClean="0"/>
            <a:t>Teachers report to student, parents, and school community</a:t>
          </a:r>
          <a:endParaRPr lang="en-US" dirty="0"/>
        </a:p>
      </dgm:t>
    </dgm:pt>
    <dgm:pt modelId="{8F8AD1EA-D80D-A146-A39A-416711777DDF}" type="parTrans" cxnId="{75AFDEF1-D6E9-524F-803D-B6D1DE532AA7}">
      <dgm:prSet/>
      <dgm:spPr/>
      <dgm:t>
        <a:bodyPr/>
        <a:lstStyle/>
        <a:p>
          <a:endParaRPr lang="en-US"/>
        </a:p>
      </dgm:t>
    </dgm:pt>
    <dgm:pt modelId="{BBEC05D2-5A50-E845-8CC4-184039D30CD6}" type="sibTrans" cxnId="{75AFDEF1-D6E9-524F-803D-B6D1DE532AA7}">
      <dgm:prSet/>
      <dgm:spPr/>
      <dgm:t>
        <a:bodyPr/>
        <a:lstStyle/>
        <a:p>
          <a:endParaRPr lang="en-US"/>
        </a:p>
      </dgm:t>
    </dgm:pt>
    <dgm:pt modelId="{0388C40F-1A61-C743-AF8C-A1B2F521E387}">
      <dgm:prSet phldrT="[Text]"/>
      <dgm:spPr/>
      <dgm:t>
        <a:bodyPr/>
        <a:lstStyle/>
        <a:p>
          <a:endParaRPr lang="en-US" dirty="0"/>
        </a:p>
      </dgm:t>
    </dgm:pt>
    <dgm:pt modelId="{A091BBFF-9DE9-AE42-926E-88ECC856E676}" type="parTrans" cxnId="{0558B9D6-E932-6448-A3B9-5A9612B94206}">
      <dgm:prSet/>
      <dgm:spPr/>
      <dgm:t>
        <a:bodyPr/>
        <a:lstStyle/>
        <a:p>
          <a:endParaRPr lang="en-US"/>
        </a:p>
      </dgm:t>
    </dgm:pt>
    <dgm:pt modelId="{9DC3D5C1-AC05-C442-852F-A410231F216B}" type="sibTrans" cxnId="{0558B9D6-E932-6448-A3B9-5A9612B94206}">
      <dgm:prSet/>
      <dgm:spPr/>
      <dgm:t>
        <a:bodyPr/>
        <a:lstStyle/>
        <a:p>
          <a:endParaRPr lang="en-US"/>
        </a:p>
      </dgm:t>
    </dgm:pt>
    <dgm:pt modelId="{714EE002-2681-C74D-9BAC-82E94A203591}">
      <dgm:prSet phldrT="[Text]"/>
      <dgm:spPr/>
      <dgm:t>
        <a:bodyPr/>
        <a:lstStyle/>
        <a:p>
          <a:endParaRPr lang="en-US" dirty="0"/>
        </a:p>
      </dgm:t>
    </dgm:pt>
    <dgm:pt modelId="{FB49B6BF-3B37-2047-A462-D43A9CB7ED4E}" type="parTrans" cxnId="{FDDF3637-2DAD-3B48-BD61-094E149A4E3E}">
      <dgm:prSet/>
      <dgm:spPr/>
      <dgm:t>
        <a:bodyPr/>
        <a:lstStyle/>
        <a:p>
          <a:endParaRPr lang="en-US"/>
        </a:p>
      </dgm:t>
    </dgm:pt>
    <dgm:pt modelId="{0940D7EE-6114-354F-AD76-4DB83042EF3F}" type="sibTrans" cxnId="{FDDF3637-2DAD-3B48-BD61-094E149A4E3E}">
      <dgm:prSet/>
      <dgm:spPr/>
      <dgm:t>
        <a:bodyPr/>
        <a:lstStyle/>
        <a:p>
          <a:endParaRPr lang="en-US"/>
        </a:p>
      </dgm:t>
    </dgm:pt>
    <dgm:pt modelId="{2EAA1BAF-67F5-0743-96D8-59628E7210EC}">
      <dgm:prSet phldrT="[Text]"/>
      <dgm:spPr/>
      <dgm:t>
        <a:bodyPr/>
        <a:lstStyle/>
        <a:p>
          <a:endParaRPr lang="en-US" dirty="0"/>
        </a:p>
      </dgm:t>
    </dgm:pt>
    <dgm:pt modelId="{B1490A1B-4A1B-0A44-9E3D-D2C162036476}" type="parTrans" cxnId="{822E46A0-2F87-4646-8B0C-688BB32D5261}">
      <dgm:prSet/>
      <dgm:spPr/>
      <dgm:t>
        <a:bodyPr/>
        <a:lstStyle/>
        <a:p>
          <a:endParaRPr lang="en-US"/>
        </a:p>
      </dgm:t>
    </dgm:pt>
    <dgm:pt modelId="{2F0CC477-C65B-A448-95C6-41CB49AE00BB}" type="sibTrans" cxnId="{822E46A0-2F87-4646-8B0C-688BB32D5261}">
      <dgm:prSet/>
      <dgm:spPr/>
      <dgm:t>
        <a:bodyPr/>
        <a:lstStyle/>
        <a:p>
          <a:endParaRPr lang="en-US"/>
        </a:p>
      </dgm:t>
    </dgm:pt>
    <dgm:pt modelId="{31672470-491E-BD4E-8E15-B498B5D04779}">
      <dgm:prSet phldrT="[Text]"/>
      <dgm:spPr/>
      <dgm:t>
        <a:bodyPr/>
        <a:lstStyle/>
        <a:p>
          <a:endParaRPr lang="en-US" dirty="0"/>
        </a:p>
      </dgm:t>
    </dgm:pt>
    <dgm:pt modelId="{CA613F11-E978-E641-8371-BC9A142A24DF}" type="parTrans" cxnId="{D607DB76-5B68-3A45-A96C-A0EBF5FA3C3A}">
      <dgm:prSet/>
      <dgm:spPr/>
      <dgm:t>
        <a:bodyPr/>
        <a:lstStyle/>
        <a:p>
          <a:endParaRPr lang="en-US"/>
        </a:p>
      </dgm:t>
    </dgm:pt>
    <dgm:pt modelId="{CF8725C5-A58E-D74C-961B-1F5CD438B373}" type="sibTrans" cxnId="{D607DB76-5B68-3A45-A96C-A0EBF5FA3C3A}">
      <dgm:prSet/>
      <dgm:spPr/>
      <dgm:t>
        <a:bodyPr/>
        <a:lstStyle/>
        <a:p>
          <a:endParaRPr lang="en-US"/>
        </a:p>
      </dgm:t>
    </dgm:pt>
    <dgm:pt modelId="{C74D25C4-FC63-4047-A35D-258B7D82C83E}">
      <dgm:prSet phldrT="[Text]"/>
      <dgm:spPr/>
      <dgm:t>
        <a:bodyPr/>
        <a:lstStyle/>
        <a:p>
          <a:endParaRPr lang="en-US" dirty="0"/>
        </a:p>
      </dgm:t>
    </dgm:pt>
    <dgm:pt modelId="{9C3075D6-0E2B-4E4D-A2E4-2413C2B9C3A3}" type="parTrans" cxnId="{7BB9331C-67B6-B446-94EA-2564B917BFB9}">
      <dgm:prSet/>
      <dgm:spPr/>
      <dgm:t>
        <a:bodyPr/>
        <a:lstStyle/>
        <a:p>
          <a:endParaRPr lang="en-US"/>
        </a:p>
      </dgm:t>
    </dgm:pt>
    <dgm:pt modelId="{A2313206-1994-0748-99E2-58B6F336650B}" type="sibTrans" cxnId="{7BB9331C-67B6-B446-94EA-2564B917BFB9}">
      <dgm:prSet/>
      <dgm:spPr/>
      <dgm:t>
        <a:bodyPr/>
        <a:lstStyle/>
        <a:p>
          <a:endParaRPr lang="en-US"/>
        </a:p>
      </dgm:t>
    </dgm:pt>
    <dgm:pt modelId="{6665FC56-CF1F-2D4A-8139-EA7010C5CFCD}" type="pres">
      <dgm:prSet presAssocID="{DEA9065F-43F6-4B42-90F6-D5C87B47A40A}" presName="Name0" presStyleCnt="0">
        <dgm:presLayoutVars>
          <dgm:dir/>
          <dgm:animLvl val="lvl"/>
          <dgm:resizeHandles val="exact"/>
        </dgm:presLayoutVars>
      </dgm:prSet>
      <dgm:spPr/>
      <dgm:t>
        <a:bodyPr/>
        <a:lstStyle/>
        <a:p>
          <a:endParaRPr lang="en-US"/>
        </a:p>
      </dgm:t>
    </dgm:pt>
    <dgm:pt modelId="{9719DE6F-1F83-7C4B-B94A-2B0C9D0A8C7D}" type="pres">
      <dgm:prSet presAssocID="{0A6896D3-592D-6D49-A793-3A2B521555EE}" presName="composite" presStyleCnt="0"/>
      <dgm:spPr/>
    </dgm:pt>
    <dgm:pt modelId="{B985F7FF-5CC2-5F45-AA28-96CF3DF3B46D}" type="pres">
      <dgm:prSet presAssocID="{0A6896D3-592D-6D49-A793-3A2B521555EE}" presName="parTx" presStyleLbl="alignNode1" presStyleIdx="0" presStyleCnt="3">
        <dgm:presLayoutVars>
          <dgm:chMax val="0"/>
          <dgm:chPref val="0"/>
          <dgm:bulletEnabled val="1"/>
        </dgm:presLayoutVars>
      </dgm:prSet>
      <dgm:spPr/>
      <dgm:t>
        <a:bodyPr/>
        <a:lstStyle/>
        <a:p>
          <a:endParaRPr lang="en-US"/>
        </a:p>
      </dgm:t>
    </dgm:pt>
    <dgm:pt modelId="{F80609A3-7CAD-A047-BBFE-4D0F84AA99E2}" type="pres">
      <dgm:prSet presAssocID="{0A6896D3-592D-6D49-A793-3A2B521555EE}" presName="desTx" presStyleLbl="alignAccFollowNode1" presStyleIdx="0" presStyleCnt="3">
        <dgm:presLayoutVars>
          <dgm:bulletEnabled val="1"/>
        </dgm:presLayoutVars>
      </dgm:prSet>
      <dgm:spPr/>
      <dgm:t>
        <a:bodyPr/>
        <a:lstStyle/>
        <a:p>
          <a:endParaRPr lang="en-US"/>
        </a:p>
      </dgm:t>
    </dgm:pt>
    <dgm:pt modelId="{A2DFFDDB-8B93-2A43-A19C-9797AF4DF0A9}" type="pres">
      <dgm:prSet presAssocID="{F37D87E6-BF42-1144-A4B7-A98F82B1D922}" presName="space" presStyleCnt="0"/>
      <dgm:spPr/>
    </dgm:pt>
    <dgm:pt modelId="{103BDF68-4063-0141-A7B6-7745023AF699}" type="pres">
      <dgm:prSet presAssocID="{ECAAFC55-02AA-394B-B031-5D116897E7C6}" presName="composite" presStyleCnt="0"/>
      <dgm:spPr/>
    </dgm:pt>
    <dgm:pt modelId="{92E19933-E5FB-B64E-8AD4-206AF010F15A}" type="pres">
      <dgm:prSet presAssocID="{ECAAFC55-02AA-394B-B031-5D116897E7C6}" presName="parTx" presStyleLbl="alignNode1" presStyleIdx="1" presStyleCnt="3">
        <dgm:presLayoutVars>
          <dgm:chMax val="0"/>
          <dgm:chPref val="0"/>
          <dgm:bulletEnabled val="1"/>
        </dgm:presLayoutVars>
      </dgm:prSet>
      <dgm:spPr/>
      <dgm:t>
        <a:bodyPr/>
        <a:lstStyle/>
        <a:p>
          <a:endParaRPr lang="en-US"/>
        </a:p>
      </dgm:t>
    </dgm:pt>
    <dgm:pt modelId="{74B07AC8-64D0-7341-9A6E-5C1C99B0D268}" type="pres">
      <dgm:prSet presAssocID="{ECAAFC55-02AA-394B-B031-5D116897E7C6}" presName="desTx" presStyleLbl="alignAccFollowNode1" presStyleIdx="1" presStyleCnt="3">
        <dgm:presLayoutVars>
          <dgm:bulletEnabled val="1"/>
        </dgm:presLayoutVars>
      </dgm:prSet>
      <dgm:spPr/>
      <dgm:t>
        <a:bodyPr/>
        <a:lstStyle/>
        <a:p>
          <a:endParaRPr lang="en-US"/>
        </a:p>
      </dgm:t>
    </dgm:pt>
    <dgm:pt modelId="{28C609A3-C23D-9C40-A382-C75684965EBD}" type="pres">
      <dgm:prSet presAssocID="{0F42D360-CC53-CF4F-9A47-753533D57799}" presName="space" presStyleCnt="0"/>
      <dgm:spPr/>
    </dgm:pt>
    <dgm:pt modelId="{DC28D4D3-B298-8D4C-A0C8-769B41B2EBA3}" type="pres">
      <dgm:prSet presAssocID="{D86F912E-537E-FF46-B804-48CC2062F81D}" presName="composite" presStyleCnt="0"/>
      <dgm:spPr/>
    </dgm:pt>
    <dgm:pt modelId="{4E14F6D6-769E-7B4B-B5A1-FD4BBCC8F6FB}" type="pres">
      <dgm:prSet presAssocID="{D86F912E-537E-FF46-B804-48CC2062F81D}" presName="parTx" presStyleLbl="alignNode1" presStyleIdx="2" presStyleCnt="3">
        <dgm:presLayoutVars>
          <dgm:chMax val="0"/>
          <dgm:chPref val="0"/>
          <dgm:bulletEnabled val="1"/>
        </dgm:presLayoutVars>
      </dgm:prSet>
      <dgm:spPr/>
      <dgm:t>
        <a:bodyPr/>
        <a:lstStyle/>
        <a:p>
          <a:endParaRPr lang="en-US"/>
        </a:p>
      </dgm:t>
    </dgm:pt>
    <dgm:pt modelId="{5C624E99-9993-A046-9E7D-5A122EF31254}" type="pres">
      <dgm:prSet presAssocID="{D86F912E-537E-FF46-B804-48CC2062F81D}" presName="desTx" presStyleLbl="alignAccFollowNode1" presStyleIdx="2" presStyleCnt="3">
        <dgm:presLayoutVars>
          <dgm:bulletEnabled val="1"/>
        </dgm:presLayoutVars>
      </dgm:prSet>
      <dgm:spPr/>
      <dgm:t>
        <a:bodyPr/>
        <a:lstStyle/>
        <a:p>
          <a:endParaRPr lang="en-US"/>
        </a:p>
      </dgm:t>
    </dgm:pt>
  </dgm:ptLst>
  <dgm:cxnLst>
    <dgm:cxn modelId="{FB29C9BC-F7D3-6E44-B2CC-B3B1AA2F8A6E}" type="presOf" srcId="{44255AC9-A02A-0140-90E2-535531738FBF}" destId="{5C624E99-9993-A046-9E7D-5A122EF31254}" srcOrd="0" destOrd="2" presId="urn:microsoft.com/office/officeart/2005/8/layout/hList1"/>
    <dgm:cxn modelId="{583919BD-382A-D64E-A2C1-E16DEC6B202C}" type="presOf" srcId="{0A6896D3-592D-6D49-A793-3A2B521555EE}" destId="{B985F7FF-5CC2-5F45-AA28-96CF3DF3B46D}" srcOrd="0" destOrd="0" presId="urn:microsoft.com/office/officeart/2005/8/layout/hList1"/>
    <dgm:cxn modelId="{500950D5-D168-7D4B-AD02-15BC2FE7189F}" type="presOf" srcId="{DEA9065F-43F6-4B42-90F6-D5C87B47A40A}" destId="{6665FC56-CF1F-2D4A-8139-EA7010C5CFCD}" srcOrd="0" destOrd="0" presId="urn:microsoft.com/office/officeart/2005/8/layout/hList1"/>
    <dgm:cxn modelId="{4C4A50B5-DE36-6F4E-A238-A33B714F8490}" type="presOf" srcId="{714EE002-2681-C74D-9BAC-82E94A203591}" destId="{F80609A3-7CAD-A047-BBFE-4D0F84AA99E2}" srcOrd="0" destOrd="1" presId="urn:microsoft.com/office/officeart/2005/8/layout/hList1"/>
    <dgm:cxn modelId="{29EF742C-B024-1940-8814-5928C2E11FEE}" type="presOf" srcId="{7AA19383-BCA9-AB47-9A80-5EE796105840}" destId="{F80609A3-7CAD-A047-BBFE-4D0F84AA99E2}" srcOrd="0" destOrd="0" presId="urn:microsoft.com/office/officeart/2005/8/layout/hList1"/>
    <dgm:cxn modelId="{F5392103-B159-6844-873B-6453634F32D2}" srcId="{D86F912E-537E-FF46-B804-48CC2062F81D}" destId="{F22132B3-300C-6746-8A67-17FD5A3CEFDC}" srcOrd="4" destOrd="0" parTransId="{C40D525C-29F2-9344-935C-0022889C31B4}" sibTransId="{81DC03FA-1AF2-1742-A879-F5208BDB8BAF}"/>
    <dgm:cxn modelId="{4215FF94-B16B-A848-8048-DDBC61058D24}" srcId="{0A6896D3-592D-6D49-A793-3A2B521555EE}" destId="{1F0CA947-BCED-084C-86DD-ADD14EF0AB5B}" srcOrd="2" destOrd="0" parTransId="{B618C65D-EAAC-564A-9033-66F966467121}" sibTransId="{AB17C89E-52A4-174B-98D9-49688235A55F}"/>
    <dgm:cxn modelId="{0EB3B26C-9F8A-4446-8F2D-E5BDDE472CF4}" type="presOf" srcId="{2EAA1BAF-67F5-0743-96D8-59628E7210EC}" destId="{F80609A3-7CAD-A047-BBFE-4D0F84AA99E2}" srcOrd="0" destOrd="3" presId="urn:microsoft.com/office/officeart/2005/8/layout/hList1"/>
    <dgm:cxn modelId="{7205BA1F-6EA0-594E-8CF1-77DD476C140D}" srcId="{ECAAFC55-02AA-394B-B031-5D116897E7C6}" destId="{220A1C28-1D92-4D4D-9DB2-6B6B55035CE8}" srcOrd="2" destOrd="0" parTransId="{9917E4F2-3EE5-C74B-8BF5-D36D3759F2C4}" sibTransId="{8D6D60EC-0F20-AC45-8C9D-87D06D2614A9}"/>
    <dgm:cxn modelId="{1659522A-A31F-1F40-8CAC-130727128051}" type="presOf" srcId="{F22132B3-300C-6746-8A67-17FD5A3CEFDC}" destId="{5C624E99-9993-A046-9E7D-5A122EF31254}" srcOrd="0" destOrd="4" presId="urn:microsoft.com/office/officeart/2005/8/layout/hList1"/>
    <dgm:cxn modelId="{8961FC98-A2E6-9540-8732-C1D74995D009}" srcId="{ECAAFC55-02AA-394B-B031-5D116897E7C6}" destId="{811578E2-BFCB-964F-919D-498009F2EC36}" srcOrd="0" destOrd="0" parTransId="{F94248E9-844C-3F42-9289-F0865B91500B}" sibTransId="{AF65E5D4-F19B-0545-AC7A-667377062803}"/>
    <dgm:cxn modelId="{7E14A59C-FF26-6B49-9C4F-3518DBEEA512}" type="presOf" srcId="{D86F912E-537E-FF46-B804-48CC2062F81D}" destId="{4E14F6D6-769E-7B4B-B5A1-FD4BBCC8F6FB}" srcOrd="0" destOrd="0" presId="urn:microsoft.com/office/officeart/2005/8/layout/hList1"/>
    <dgm:cxn modelId="{CC1AA773-1608-7E45-A610-712D5280F4FB}" srcId="{0A6896D3-592D-6D49-A793-3A2B521555EE}" destId="{56B5FA65-CB26-3444-B417-C33565CC0E64}" srcOrd="4" destOrd="0" parTransId="{691FE104-DCE4-6B49-8B80-598446519B8C}" sibTransId="{3673B2B2-FE4D-C24F-A880-C2185D1AD17F}"/>
    <dgm:cxn modelId="{D607DB76-5B68-3A45-A96C-A0EBF5FA3C3A}" srcId="{D86F912E-537E-FF46-B804-48CC2062F81D}" destId="{31672470-491E-BD4E-8E15-B498B5D04779}" srcOrd="1" destOrd="0" parTransId="{CA613F11-E978-E641-8371-BC9A142A24DF}" sibTransId="{CF8725C5-A58E-D74C-961B-1F5CD438B373}"/>
    <dgm:cxn modelId="{38134460-E87F-4E48-B25F-44797E1419B7}" type="presOf" srcId="{31672470-491E-BD4E-8E15-B498B5D04779}" destId="{5C624E99-9993-A046-9E7D-5A122EF31254}" srcOrd="0" destOrd="1" presId="urn:microsoft.com/office/officeart/2005/8/layout/hList1"/>
    <dgm:cxn modelId="{FDDF3637-2DAD-3B48-BD61-094E149A4E3E}" srcId="{0A6896D3-592D-6D49-A793-3A2B521555EE}" destId="{714EE002-2681-C74D-9BAC-82E94A203591}" srcOrd="1" destOrd="0" parTransId="{FB49B6BF-3B37-2047-A462-D43A9CB7ED4E}" sibTransId="{0940D7EE-6114-354F-AD76-4DB83042EF3F}"/>
    <dgm:cxn modelId="{2251339C-1C7F-6B4E-B632-5E31DBE13401}" srcId="{0A6896D3-592D-6D49-A793-3A2B521555EE}" destId="{7AA19383-BCA9-AB47-9A80-5EE796105840}" srcOrd="0" destOrd="0" parTransId="{29ACD34E-796F-0B49-94DD-1F6C5E29881C}" sibTransId="{459FCB4E-4BB3-804D-8987-991ED18737D4}"/>
    <dgm:cxn modelId="{DF992D26-9F3B-9F48-B592-0B0DB7D94F70}" type="presOf" srcId="{F26BBAC8-3967-204A-B88B-C1DC9E6DEA67}" destId="{5C624E99-9993-A046-9E7D-5A122EF31254}" srcOrd="0" destOrd="0" presId="urn:microsoft.com/office/officeart/2005/8/layout/hList1"/>
    <dgm:cxn modelId="{8C319D0F-DA47-2A47-BD9B-FD1122A950F0}" type="presOf" srcId="{1F0CA947-BCED-084C-86DD-ADD14EF0AB5B}" destId="{F80609A3-7CAD-A047-BBFE-4D0F84AA99E2}" srcOrd="0" destOrd="2" presId="urn:microsoft.com/office/officeart/2005/8/layout/hList1"/>
    <dgm:cxn modelId="{822E46A0-2F87-4646-8B0C-688BB32D5261}" srcId="{0A6896D3-592D-6D49-A793-3A2B521555EE}" destId="{2EAA1BAF-67F5-0743-96D8-59628E7210EC}" srcOrd="3" destOrd="0" parTransId="{B1490A1B-4A1B-0A44-9E3D-D2C162036476}" sibTransId="{2F0CC477-C65B-A448-95C6-41CB49AE00BB}"/>
    <dgm:cxn modelId="{7BB9331C-67B6-B446-94EA-2564B917BFB9}" srcId="{D86F912E-537E-FF46-B804-48CC2062F81D}" destId="{C74D25C4-FC63-4047-A35D-258B7D82C83E}" srcOrd="3" destOrd="0" parTransId="{9C3075D6-0E2B-4E4D-A2E4-2413C2B9C3A3}" sibTransId="{A2313206-1994-0748-99E2-58B6F336650B}"/>
    <dgm:cxn modelId="{0558B9D6-E932-6448-A3B9-5A9612B94206}" srcId="{ECAAFC55-02AA-394B-B031-5D116897E7C6}" destId="{0388C40F-1A61-C743-AF8C-A1B2F521E387}" srcOrd="1" destOrd="0" parTransId="{A091BBFF-9DE9-AE42-926E-88ECC856E676}" sibTransId="{9DC3D5C1-AC05-C442-852F-A410231F216B}"/>
    <dgm:cxn modelId="{610063E4-366A-6A48-A61B-BED5DB92B7B6}" type="presOf" srcId="{56B5FA65-CB26-3444-B417-C33565CC0E64}" destId="{F80609A3-7CAD-A047-BBFE-4D0F84AA99E2}" srcOrd="0" destOrd="4" presId="urn:microsoft.com/office/officeart/2005/8/layout/hList1"/>
    <dgm:cxn modelId="{FAE87B90-B2DF-0C48-964A-D40A8C70A155}" type="presOf" srcId="{811578E2-BFCB-964F-919D-498009F2EC36}" destId="{74B07AC8-64D0-7341-9A6E-5C1C99B0D268}" srcOrd="0" destOrd="0" presId="urn:microsoft.com/office/officeart/2005/8/layout/hList1"/>
    <dgm:cxn modelId="{07772BD5-D42F-C54C-8E5A-A5EA71680098}" srcId="{DEA9065F-43F6-4B42-90F6-D5C87B47A40A}" destId="{0A6896D3-592D-6D49-A793-3A2B521555EE}" srcOrd="0" destOrd="0" parTransId="{4FA920BC-2588-0A4F-80D8-B3336F15E61F}" sibTransId="{F37D87E6-BF42-1144-A4B7-A98F82B1D922}"/>
    <dgm:cxn modelId="{14E2EBE6-5910-0A49-8F4A-C138747DD65B}" type="presOf" srcId="{C74D25C4-FC63-4047-A35D-258B7D82C83E}" destId="{5C624E99-9993-A046-9E7D-5A122EF31254}" srcOrd="0" destOrd="3" presId="urn:microsoft.com/office/officeart/2005/8/layout/hList1"/>
    <dgm:cxn modelId="{5307439E-61DC-2546-9F0B-B5A13F9D22F8}" type="presOf" srcId="{0388C40F-1A61-C743-AF8C-A1B2F521E387}" destId="{74B07AC8-64D0-7341-9A6E-5C1C99B0D268}" srcOrd="0" destOrd="1" presId="urn:microsoft.com/office/officeart/2005/8/layout/hList1"/>
    <dgm:cxn modelId="{75AFDEF1-D6E9-524F-803D-B6D1DE532AA7}" srcId="{D86F912E-537E-FF46-B804-48CC2062F81D}" destId="{44255AC9-A02A-0140-90E2-535531738FBF}" srcOrd="2" destOrd="0" parTransId="{8F8AD1EA-D80D-A146-A39A-416711777DDF}" sibTransId="{BBEC05D2-5A50-E845-8CC4-184039D30CD6}"/>
    <dgm:cxn modelId="{B4A8BC68-58D7-774E-85A7-F5CB794F75BB}" srcId="{DEA9065F-43F6-4B42-90F6-D5C87B47A40A}" destId="{ECAAFC55-02AA-394B-B031-5D116897E7C6}" srcOrd="1" destOrd="0" parTransId="{7943AC67-0639-AB46-97AD-2921AA0C6D88}" sibTransId="{0F42D360-CC53-CF4F-9A47-753533D57799}"/>
    <dgm:cxn modelId="{EF04D87F-83DA-EE45-8A48-6C11EA515CF0}" type="presOf" srcId="{ECAAFC55-02AA-394B-B031-5D116897E7C6}" destId="{92E19933-E5FB-B64E-8AD4-206AF010F15A}" srcOrd="0" destOrd="0" presId="urn:microsoft.com/office/officeart/2005/8/layout/hList1"/>
    <dgm:cxn modelId="{6B0ED033-214B-7D40-B274-B87560498680}" srcId="{DEA9065F-43F6-4B42-90F6-D5C87B47A40A}" destId="{D86F912E-537E-FF46-B804-48CC2062F81D}" srcOrd="2" destOrd="0" parTransId="{8C1A785F-6B9C-4245-850F-3E862032F2BD}" sibTransId="{75540D57-F1A8-714E-83D8-17F4C2AF5EAF}"/>
    <dgm:cxn modelId="{D12E375A-E9A4-CB48-9D60-146E7A151F78}" srcId="{D86F912E-537E-FF46-B804-48CC2062F81D}" destId="{F26BBAC8-3967-204A-B88B-C1DC9E6DEA67}" srcOrd="0" destOrd="0" parTransId="{4C17879E-F98C-9B4F-AA55-1BFEB4B3B2CD}" sibTransId="{DA8858A6-1898-514D-92DA-E45F36531A5E}"/>
    <dgm:cxn modelId="{64846F3E-9D7F-8244-958B-46A821CED4CC}" type="presOf" srcId="{220A1C28-1D92-4D4D-9DB2-6B6B55035CE8}" destId="{74B07AC8-64D0-7341-9A6E-5C1C99B0D268}" srcOrd="0" destOrd="2" presId="urn:microsoft.com/office/officeart/2005/8/layout/hList1"/>
    <dgm:cxn modelId="{66810790-4B4B-7349-9EDF-07BC355EA38E}" type="presParOf" srcId="{6665FC56-CF1F-2D4A-8139-EA7010C5CFCD}" destId="{9719DE6F-1F83-7C4B-B94A-2B0C9D0A8C7D}" srcOrd="0" destOrd="0" presId="urn:microsoft.com/office/officeart/2005/8/layout/hList1"/>
    <dgm:cxn modelId="{3BB9BA02-2BA2-FA4F-B5B8-020401F8566A}" type="presParOf" srcId="{9719DE6F-1F83-7C4B-B94A-2B0C9D0A8C7D}" destId="{B985F7FF-5CC2-5F45-AA28-96CF3DF3B46D}" srcOrd="0" destOrd="0" presId="urn:microsoft.com/office/officeart/2005/8/layout/hList1"/>
    <dgm:cxn modelId="{6A3151C6-5442-7F4B-A0CB-565D59CF7107}" type="presParOf" srcId="{9719DE6F-1F83-7C4B-B94A-2B0C9D0A8C7D}" destId="{F80609A3-7CAD-A047-BBFE-4D0F84AA99E2}" srcOrd="1" destOrd="0" presId="urn:microsoft.com/office/officeart/2005/8/layout/hList1"/>
    <dgm:cxn modelId="{0BB67556-38CA-3C4E-8E8A-0B65E18E7789}" type="presParOf" srcId="{6665FC56-CF1F-2D4A-8139-EA7010C5CFCD}" destId="{A2DFFDDB-8B93-2A43-A19C-9797AF4DF0A9}" srcOrd="1" destOrd="0" presId="urn:microsoft.com/office/officeart/2005/8/layout/hList1"/>
    <dgm:cxn modelId="{B7F08471-15D9-3743-B53A-39E579C0625B}" type="presParOf" srcId="{6665FC56-CF1F-2D4A-8139-EA7010C5CFCD}" destId="{103BDF68-4063-0141-A7B6-7745023AF699}" srcOrd="2" destOrd="0" presId="urn:microsoft.com/office/officeart/2005/8/layout/hList1"/>
    <dgm:cxn modelId="{DABF7186-63F1-664D-ACE7-E25539A7CECB}" type="presParOf" srcId="{103BDF68-4063-0141-A7B6-7745023AF699}" destId="{92E19933-E5FB-B64E-8AD4-206AF010F15A}" srcOrd="0" destOrd="0" presId="urn:microsoft.com/office/officeart/2005/8/layout/hList1"/>
    <dgm:cxn modelId="{E8E272E4-40A7-114E-9406-53FFF4DAF3FE}" type="presParOf" srcId="{103BDF68-4063-0141-A7B6-7745023AF699}" destId="{74B07AC8-64D0-7341-9A6E-5C1C99B0D268}" srcOrd="1" destOrd="0" presId="urn:microsoft.com/office/officeart/2005/8/layout/hList1"/>
    <dgm:cxn modelId="{6122CF70-9265-2043-AA94-532B8DF75E92}" type="presParOf" srcId="{6665FC56-CF1F-2D4A-8139-EA7010C5CFCD}" destId="{28C609A3-C23D-9C40-A382-C75684965EBD}" srcOrd="3" destOrd="0" presId="urn:microsoft.com/office/officeart/2005/8/layout/hList1"/>
    <dgm:cxn modelId="{A462FF62-AD29-DB4A-A021-2E5C0F82E336}" type="presParOf" srcId="{6665FC56-CF1F-2D4A-8139-EA7010C5CFCD}" destId="{DC28D4D3-B298-8D4C-A0C8-769B41B2EBA3}" srcOrd="4" destOrd="0" presId="urn:microsoft.com/office/officeart/2005/8/layout/hList1"/>
    <dgm:cxn modelId="{799CC8D9-0F6D-4E4A-A8B7-260A30BAE348}" type="presParOf" srcId="{DC28D4D3-B298-8D4C-A0C8-769B41B2EBA3}" destId="{4E14F6D6-769E-7B4B-B5A1-FD4BBCC8F6FB}" srcOrd="0" destOrd="0" presId="urn:microsoft.com/office/officeart/2005/8/layout/hList1"/>
    <dgm:cxn modelId="{A81EDC38-C305-7A43-A24E-AE306EFB44E8}" type="presParOf" srcId="{DC28D4D3-B298-8D4C-A0C8-769B41B2EBA3}" destId="{5C624E99-9993-A046-9E7D-5A122EF3125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65FAE39-B0E2-F349-AB57-F01FF39A8467}" type="doc">
      <dgm:prSet loTypeId="urn:microsoft.com/office/officeart/2009/3/layout/IncreasingArrowsProcess" loCatId="" qsTypeId="urn:microsoft.com/office/officeart/2005/8/quickstyle/simple4" qsCatId="simple" csTypeId="urn:microsoft.com/office/officeart/2005/8/colors/accent1_2" csCatId="accent1" phldr="1"/>
      <dgm:spPr/>
      <dgm:t>
        <a:bodyPr/>
        <a:lstStyle/>
        <a:p>
          <a:endParaRPr lang="en-US"/>
        </a:p>
      </dgm:t>
    </dgm:pt>
    <dgm:pt modelId="{30704679-DF8D-8346-937A-C52E6F88B058}">
      <dgm:prSet phldrT="[Text]" custT="1"/>
      <dgm:spPr/>
      <dgm:t>
        <a:bodyPr/>
        <a:lstStyle/>
        <a:p>
          <a:r>
            <a:rPr lang="en-US" sz="1100" dirty="0" smtClean="0"/>
            <a:t>Tier 1 - Classroom Instruction </a:t>
          </a:r>
          <a:endParaRPr lang="en-US" sz="1100" dirty="0"/>
        </a:p>
      </dgm:t>
    </dgm:pt>
    <dgm:pt modelId="{4E88F1A2-14B8-7E4D-8C57-664EF41988D4}" type="parTrans" cxnId="{46384746-B2E9-2945-9953-D7482645DE61}">
      <dgm:prSet/>
      <dgm:spPr/>
      <dgm:t>
        <a:bodyPr/>
        <a:lstStyle/>
        <a:p>
          <a:endParaRPr lang="en-US"/>
        </a:p>
      </dgm:t>
    </dgm:pt>
    <dgm:pt modelId="{F7572ECF-35A3-2241-826D-F25AF0E01FE9}" type="sibTrans" cxnId="{46384746-B2E9-2945-9953-D7482645DE61}">
      <dgm:prSet/>
      <dgm:spPr/>
      <dgm:t>
        <a:bodyPr/>
        <a:lstStyle/>
        <a:p>
          <a:endParaRPr lang="en-US"/>
        </a:p>
      </dgm:t>
    </dgm:pt>
    <dgm:pt modelId="{6FF4F507-2F30-CC49-AFDA-D302271FFB1B}">
      <dgm:prSet phldrT="[Text]" custT="1"/>
      <dgm:spPr>
        <a:solidFill>
          <a:schemeClr val="bg2"/>
        </a:solidFill>
        <a:effectLst/>
      </dgm:spPr>
      <dgm:t>
        <a:bodyPr/>
        <a:lstStyle/>
        <a:p>
          <a:r>
            <a:rPr lang="en-US" sz="1000" dirty="0" smtClean="0"/>
            <a:t>*</a:t>
          </a:r>
          <a:r>
            <a:rPr lang="en-US" sz="1050" dirty="0" smtClean="0"/>
            <a:t>Assess at reporting periods</a:t>
          </a:r>
        </a:p>
        <a:p>
          <a:endParaRPr lang="en-US" sz="1050" dirty="0" smtClean="0"/>
        </a:p>
        <a:p>
          <a:r>
            <a:rPr lang="en-US" sz="1050" dirty="0" smtClean="0"/>
            <a:t>*Use CBS, CBA, and CBM </a:t>
          </a:r>
          <a:endParaRPr lang="en-US" sz="1050" dirty="0"/>
        </a:p>
      </dgm:t>
    </dgm:pt>
    <dgm:pt modelId="{0C5E4AD0-3E90-8E41-859C-F451501F53EA}" type="parTrans" cxnId="{7F0DA859-38FC-CF46-B9C2-791C1903D6F2}">
      <dgm:prSet/>
      <dgm:spPr/>
      <dgm:t>
        <a:bodyPr/>
        <a:lstStyle/>
        <a:p>
          <a:endParaRPr lang="en-US"/>
        </a:p>
      </dgm:t>
    </dgm:pt>
    <dgm:pt modelId="{B4378834-7048-AD40-822A-830DC5A64F3C}" type="sibTrans" cxnId="{7F0DA859-38FC-CF46-B9C2-791C1903D6F2}">
      <dgm:prSet/>
      <dgm:spPr/>
      <dgm:t>
        <a:bodyPr/>
        <a:lstStyle/>
        <a:p>
          <a:endParaRPr lang="en-US"/>
        </a:p>
      </dgm:t>
    </dgm:pt>
    <dgm:pt modelId="{E8204F8C-B6C8-5B4E-8A29-8CA75D7D922E}">
      <dgm:prSet phldrT="[Text]" custT="1"/>
      <dgm:spPr/>
      <dgm:t>
        <a:bodyPr/>
        <a:lstStyle/>
        <a:p>
          <a:r>
            <a:rPr lang="en-US" sz="1100" dirty="0" smtClean="0"/>
            <a:t>Tier 2 – Small Group Instruction</a:t>
          </a:r>
          <a:endParaRPr lang="en-US" sz="1100" dirty="0"/>
        </a:p>
      </dgm:t>
    </dgm:pt>
    <dgm:pt modelId="{B660B804-68CF-0F41-88D1-18D6E63A2B3F}" type="parTrans" cxnId="{B24B5474-5CFA-3A47-BF34-6DA9647A1888}">
      <dgm:prSet/>
      <dgm:spPr/>
      <dgm:t>
        <a:bodyPr/>
        <a:lstStyle/>
        <a:p>
          <a:endParaRPr lang="en-US"/>
        </a:p>
      </dgm:t>
    </dgm:pt>
    <dgm:pt modelId="{74E1E8EC-C525-074B-A3D5-E24DA1602DB4}" type="sibTrans" cxnId="{B24B5474-5CFA-3A47-BF34-6DA9647A1888}">
      <dgm:prSet/>
      <dgm:spPr/>
      <dgm:t>
        <a:bodyPr/>
        <a:lstStyle/>
        <a:p>
          <a:endParaRPr lang="en-US"/>
        </a:p>
      </dgm:t>
    </dgm:pt>
    <dgm:pt modelId="{158994C6-32FE-0F4B-8256-C882EE90FD01}">
      <dgm:prSet phldrT="[Text]" custT="1"/>
      <dgm:spPr>
        <a:solidFill>
          <a:srgbClr val="B4DCFA"/>
        </a:solidFill>
      </dgm:spPr>
      <dgm:t>
        <a:bodyPr/>
        <a:lstStyle/>
        <a:p>
          <a:r>
            <a:rPr lang="en-US" sz="1050" dirty="0" smtClean="0"/>
            <a:t>*Assess several times throughout each reporting period</a:t>
          </a:r>
        </a:p>
        <a:p>
          <a:endParaRPr lang="en-US" sz="1050" dirty="0" smtClean="0"/>
        </a:p>
        <a:p>
          <a:r>
            <a:rPr lang="en-US" sz="1050" dirty="0" smtClean="0"/>
            <a:t>*Use CBS, CBA, and CBM </a:t>
          </a:r>
          <a:endParaRPr lang="en-US" sz="1050" dirty="0"/>
        </a:p>
      </dgm:t>
    </dgm:pt>
    <dgm:pt modelId="{145CE471-D858-B742-B605-E5A601BC8775}" type="parTrans" cxnId="{B478FDF5-15F8-7B46-8FB2-D59A8D808827}">
      <dgm:prSet/>
      <dgm:spPr/>
      <dgm:t>
        <a:bodyPr/>
        <a:lstStyle/>
        <a:p>
          <a:endParaRPr lang="en-US"/>
        </a:p>
      </dgm:t>
    </dgm:pt>
    <dgm:pt modelId="{A0B71509-45B8-6548-83CA-AAE9D66CEB63}" type="sibTrans" cxnId="{B478FDF5-15F8-7B46-8FB2-D59A8D808827}">
      <dgm:prSet/>
      <dgm:spPr/>
      <dgm:t>
        <a:bodyPr/>
        <a:lstStyle/>
        <a:p>
          <a:endParaRPr lang="en-US"/>
        </a:p>
      </dgm:t>
    </dgm:pt>
    <dgm:pt modelId="{75F662CF-AA36-C148-871D-DCEF566A4AD9}">
      <dgm:prSet phldrT="[Text]" custT="1"/>
      <dgm:spPr/>
      <dgm:t>
        <a:bodyPr/>
        <a:lstStyle/>
        <a:p>
          <a:r>
            <a:rPr lang="en-US" sz="1100" dirty="0" smtClean="0"/>
            <a:t>Tier 3 – individualized Intervention or IEP</a:t>
          </a:r>
          <a:endParaRPr lang="en-US" sz="1100" dirty="0"/>
        </a:p>
      </dgm:t>
    </dgm:pt>
    <dgm:pt modelId="{BFC82D54-232D-814E-9DD5-5E75ED53FE95}" type="parTrans" cxnId="{B803B506-5A31-3F40-9083-3BFB3238BE00}">
      <dgm:prSet/>
      <dgm:spPr/>
      <dgm:t>
        <a:bodyPr/>
        <a:lstStyle/>
        <a:p>
          <a:endParaRPr lang="en-US"/>
        </a:p>
      </dgm:t>
    </dgm:pt>
    <dgm:pt modelId="{4C0664B6-2A66-6F42-86D7-44ACEFCFB71B}" type="sibTrans" cxnId="{B803B506-5A31-3F40-9083-3BFB3238BE00}">
      <dgm:prSet/>
      <dgm:spPr/>
      <dgm:t>
        <a:bodyPr/>
        <a:lstStyle/>
        <a:p>
          <a:endParaRPr lang="en-US"/>
        </a:p>
      </dgm:t>
    </dgm:pt>
    <dgm:pt modelId="{A399ED15-98C8-564D-9E33-0A0BB8720664}">
      <dgm:prSet phldrT="[Text]" custT="1"/>
      <dgm:spPr>
        <a:solidFill>
          <a:srgbClr val="B4DCFA"/>
        </a:solidFill>
      </dgm:spPr>
      <dgm:t>
        <a:bodyPr/>
        <a:lstStyle/>
        <a:p>
          <a:r>
            <a:rPr lang="en-US" sz="800" dirty="0" smtClean="0"/>
            <a:t>*</a:t>
          </a:r>
          <a:r>
            <a:rPr lang="en-US" sz="1000" dirty="0" smtClean="0"/>
            <a:t>Assess weekly or as needed to guide individualized teaching and learning plans</a:t>
          </a:r>
        </a:p>
        <a:p>
          <a:r>
            <a:rPr lang="en-US" sz="1000" dirty="0" smtClean="0"/>
            <a:t>*Use CBS, CBA, CBM, and norm-referenced reading tests</a:t>
          </a:r>
        </a:p>
        <a:p>
          <a:endParaRPr lang="en-US" sz="1000" dirty="0"/>
        </a:p>
      </dgm:t>
    </dgm:pt>
    <dgm:pt modelId="{85F44661-EE59-6A43-B676-176259908E32}" type="parTrans" cxnId="{53B1BB3D-3F98-4A4C-B081-649FBFD8AA2F}">
      <dgm:prSet/>
      <dgm:spPr/>
      <dgm:t>
        <a:bodyPr/>
        <a:lstStyle/>
        <a:p>
          <a:endParaRPr lang="en-US"/>
        </a:p>
      </dgm:t>
    </dgm:pt>
    <dgm:pt modelId="{C6EDE76C-CF36-0C48-ADAC-5AA5AFAA4DC5}" type="sibTrans" cxnId="{53B1BB3D-3F98-4A4C-B081-649FBFD8AA2F}">
      <dgm:prSet/>
      <dgm:spPr/>
      <dgm:t>
        <a:bodyPr/>
        <a:lstStyle/>
        <a:p>
          <a:endParaRPr lang="en-US"/>
        </a:p>
      </dgm:t>
    </dgm:pt>
    <dgm:pt modelId="{DC4293D3-066E-A64F-8C41-0A3BBE57BF63}" type="pres">
      <dgm:prSet presAssocID="{065FAE39-B0E2-F349-AB57-F01FF39A8467}" presName="Name0" presStyleCnt="0">
        <dgm:presLayoutVars>
          <dgm:chMax val="5"/>
          <dgm:chPref val="5"/>
          <dgm:dir/>
          <dgm:animLvl val="lvl"/>
        </dgm:presLayoutVars>
      </dgm:prSet>
      <dgm:spPr/>
      <dgm:t>
        <a:bodyPr/>
        <a:lstStyle/>
        <a:p>
          <a:endParaRPr lang="en-US"/>
        </a:p>
      </dgm:t>
    </dgm:pt>
    <dgm:pt modelId="{E96A5C66-438E-E247-8D45-12EF2645370C}" type="pres">
      <dgm:prSet presAssocID="{30704679-DF8D-8346-937A-C52E6F88B058}" presName="parentText1" presStyleLbl="node1" presStyleIdx="0" presStyleCnt="3" custScaleX="89096" custLinFactNeighborX="8936" custLinFactNeighborY="-6003">
        <dgm:presLayoutVars>
          <dgm:chMax/>
          <dgm:chPref val="3"/>
          <dgm:bulletEnabled val="1"/>
        </dgm:presLayoutVars>
      </dgm:prSet>
      <dgm:spPr/>
      <dgm:t>
        <a:bodyPr/>
        <a:lstStyle/>
        <a:p>
          <a:endParaRPr lang="en-US"/>
        </a:p>
      </dgm:t>
    </dgm:pt>
    <dgm:pt modelId="{809B8907-1967-F741-8FFE-9936C8C874A2}" type="pres">
      <dgm:prSet presAssocID="{30704679-DF8D-8346-937A-C52E6F88B058}" presName="childText1" presStyleLbl="solidAlignAcc1" presStyleIdx="0" presStyleCnt="3" custFlipHor="1" custScaleX="112331" custScaleY="48072" custLinFactX="98531" custLinFactNeighborX="100000" custLinFactNeighborY="-54783">
        <dgm:presLayoutVars>
          <dgm:chMax val="0"/>
          <dgm:chPref val="0"/>
          <dgm:bulletEnabled val="1"/>
        </dgm:presLayoutVars>
      </dgm:prSet>
      <dgm:spPr/>
      <dgm:t>
        <a:bodyPr/>
        <a:lstStyle/>
        <a:p>
          <a:endParaRPr lang="en-US"/>
        </a:p>
      </dgm:t>
    </dgm:pt>
    <dgm:pt modelId="{70BCFA4D-E3C3-0C40-8383-3ADE456EBDE1}" type="pres">
      <dgm:prSet presAssocID="{E8204F8C-B6C8-5B4E-8A29-8CA75D7D922E}" presName="parentText2" presStyleLbl="node1" presStyleIdx="1" presStyleCnt="3" custScaleX="128751" custLinFactNeighborX="-10276" custLinFactNeighborY="85119">
        <dgm:presLayoutVars>
          <dgm:chMax/>
          <dgm:chPref val="3"/>
          <dgm:bulletEnabled val="1"/>
        </dgm:presLayoutVars>
      </dgm:prSet>
      <dgm:spPr/>
      <dgm:t>
        <a:bodyPr/>
        <a:lstStyle/>
        <a:p>
          <a:endParaRPr lang="en-US"/>
        </a:p>
      </dgm:t>
    </dgm:pt>
    <dgm:pt modelId="{374B982D-AF18-FC41-8570-E66CF992C8B5}" type="pres">
      <dgm:prSet presAssocID="{E8204F8C-B6C8-5B4E-8A29-8CA75D7D922E}" presName="childText2" presStyleLbl="solidAlignAcc1" presStyleIdx="1" presStyleCnt="3" custScaleX="115999" custScaleY="48072" custLinFactNeighborX="99715" custLinFactNeighborY="-8047">
        <dgm:presLayoutVars>
          <dgm:chMax val="0"/>
          <dgm:chPref val="0"/>
          <dgm:bulletEnabled val="1"/>
        </dgm:presLayoutVars>
      </dgm:prSet>
      <dgm:spPr/>
      <dgm:t>
        <a:bodyPr/>
        <a:lstStyle/>
        <a:p>
          <a:endParaRPr lang="en-US"/>
        </a:p>
      </dgm:t>
    </dgm:pt>
    <dgm:pt modelId="{83430700-F19A-7D45-8935-B50F6A8F98B2}" type="pres">
      <dgm:prSet presAssocID="{75F662CF-AA36-C148-871D-DCEF566A4AD9}" presName="parentText3" presStyleLbl="node1" presStyleIdx="2" presStyleCnt="3" custScaleX="232024" custLinFactY="79355" custLinFactNeighborX="-58090" custLinFactNeighborY="100000">
        <dgm:presLayoutVars>
          <dgm:chMax/>
          <dgm:chPref val="3"/>
          <dgm:bulletEnabled val="1"/>
        </dgm:presLayoutVars>
      </dgm:prSet>
      <dgm:spPr/>
      <dgm:t>
        <a:bodyPr/>
        <a:lstStyle/>
        <a:p>
          <a:endParaRPr lang="en-US"/>
        </a:p>
      </dgm:t>
    </dgm:pt>
    <dgm:pt modelId="{CD09760F-16CC-1B4A-8113-5B65F546132E}" type="pres">
      <dgm:prSet presAssocID="{75F662CF-AA36-C148-871D-DCEF566A4AD9}" presName="childText3" presStyleLbl="solidAlignAcc1" presStyleIdx="2" presStyleCnt="3" custScaleX="115855" custScaleY="47616" custLinFactNeighborX="-692" custLinFactNeighborY="44857">
        <dgm:presLayoutVars>
          <dgm:chMax val="0"/>
          <dgm:chPref val="0"/>
          <dgm:bulletEnabled val="1"/>
        </dgm:presLayoutVars>
      </dgm:prSet>
      <dgm:spPr/>
      <dgm:t>
        <a:bodyPr/>
        <a:lstStyle/>
        <a:p>
          <a:endParaRPr lang="en-US"/>
        </a:p>
      </dgm:t>
    </dgm:pt>
  </dgm:ptLst>
  <dgm:cxnLst>
    <dgm:cxn modelId="{36627380-6202-DC4D-9C75-AD04D5E2F5B7}" type="presOf" srcId="{065FAE39-B0E2-F349-AB57-F01FF39A8467}" destId="{DC4293D3-066E-A64F-8C41-0A3BBE57BF63}" srcOrd="0" destOrd="0" presId="urn:microsoft.com/office/officeart/2009/3/layout/IncreasingArrowsProcess"/>
    <dgm:cxn modelId="{4CAF34EB-37B5-A34E-AF35-7963676CFF29}" type="presOf" srcId="{75F662CF-AA36-C148-871D-DCEF566A4AD9}" destId="{83430700-F19A-7D45-8935-B50F6A8F98B2}" srcOrd="0" destOrd="0" presId="urn:microsoft.com/office/officeart/2009/3/layout/IncreasingArrowsProcess"/>
    <dgm:cxn modelId="{B478FDF5-15F8-7B46-8FB2-D59A8D808827}" srcId="{E8204F8C-B6C8-5B4E-8A29-8CA75D7D922E}" destId="{158994C6-32FE-0F4B-8256-C882EE90FD01}" srcOrd="0" destOrd="0" parTransId="{145CE471-D858-B742-B605-E5A601BC8775}" sibTransId="{A0B71509-45B8-6548-83CA-AAE9D66CEB63}"/>
    <dgm:cxn modelId="{B803B506-5A31-3F40-9083-3BFB3238BE00}" srcId="{065FAE39-B0E2-F349-AB57-F01FF39A8467}" destId="{75F662CF-AA36-C148-871D-DCEF566A4AD9}" srcOrd="2" destOrd="0" parTransId="{BFC82D54-232D-814E-9DD5-5E75ED53FE95}" sibTransId="{4C0664B6-2A66-6F42-86D7-44ACEFCFB71B}"/>
    <dgm:cxn modelId="{FE97E23F-EB16-D748-A751-0D4C5CAC505F}" type="presOf" srcId="{A399ED15-98C8-564D-9E33-0A0BB8720664}" destId="{CD09760F-16CC-1B4A-8113-5B65F546132E}" srcOrd="0" destOrd="0" presId="urn:microsoft.com/office/officeart/2009/3/layout/IncreasingArrowsProcess"/>
    <dgm:cxn modelId="{2BDC49E6-BAAD-A64C-98B0-2E9232FEAA9F}" type="presOf" srcId="{6FF4F507-2F30-CC49-AFDA-D302271FFB1B}" destId="{809B8907-1967-F741-8FFE-9936C8C874A2}" srcOrd="0" destOrd="0" presId="urn:microsoft.com/office/officeart/2009/3/layout/IncreasingArrowsProcess"/>
    <dgm:cxn modelId="{53B1BB3D-3F98-4A4C-B081-649FBFD8AA2F}" srcId="{75F662CF-AA36-C148-871D-DCEF566A4AD9}" destId="{A399ED15-98C8-564D-9E33-0A0BB8720664}" srcOrd="0" destOrd="0" parTransId="{85F44661-EE59-6A43-B676-176259908E32}" sibTransId="{C6EDE76C-CF36-0C48-ADAC-5AA5AFAA4DC5}"/>
    <dgm:cxn modelId="{46384746-B2E9-2945-9953-D7482645DE61}" srcId="{065FAE39-B0E2-F349-AB57-F01FF39A8467}" destId="{30704679-DF8D-8346-937A-C52E6F88B058}" srcOrd="0" destOrd="0" parTransId="{4E88F1A2-14B8-7E4D-8C57-664EF41988D4}" sibTransId="{F7572ECF-35A3-2241-826D-F25AF0E01FE9}"/>
    <dgm:cxn modelId="{235318B6-D07F-5E46-8DEF-B31A9A3FBB73}" type="presOf" srcId="{158994C6-32FE-0F4B-8256-C882EE90FD01}" destId="{374B982D-AF18-FC41-8570-E66CF992C8B5}" srcOrd="0" destOrd="0" presId="urn:microsoft.com/office/officeart/2009/3/layout/IncreasingArrowsProcess"/>
    <dgm:cxn modelId="{23914324-23DB-5449-8AF1-864995A2EFDE}" type="presOf" srcId="{30704679-DF8D-8346-937A-C52E6F88B058}" destId="{E96A5C66-438E-E247-8D45-12EF2645370C}" srcOrd="0" destOrd="0" presId="urn:microsoft.com/office/officeart/2009/3/layout/IncreasingArrowsProcess"/>
    <dgm:cxn modelId="{7F0DA859-38FC-CF46-B9C2-791C1903D6F2}" srcId="{30704679-DF8D-8346-937A-C52E6F88B058}" destId="{6FF4F507-2F30-CC49-AFDA-D302271FFB1B}" srcOrd="0" destOrd="0" parTransId="{0C5E4AD0-3E90-8E41-859C-F451501F53EA}" sibTransId="{B4378834-7048-AD40-822A-830DC5A64F3C}"/>
    <dgm:cxn modelId="{B24B5474-5CFA-3A47-BF34-6DA9647A1888}" srcId="{065FAE39-B0E2-F349-AB57-F01FF39A8467}" destId="{E8204F8C-B6C8-5B4E-8A29-8CA75D7D922E}" srcOrd="1" destOrd="0" parTransId="{B660B804-68CF-0F41-88D1-18D6E63A2B3F}" sibTransId="{74E1E8EC-C525-074B-A3D5-E24DA1602DB4}"/>
    <dgm:cxn modelId="{3A75324E-69BC-094A-907A-7855E0BD14B4}" type="presOf" srcId="{E8204F8C-B6C8-5B4E-8A29-8CA75D7D922E}" destId="{70BCFA4D-E3C3-0C40-8383-3ADE456EBDE1}" srcOrd="0" destOrd="0" presId="urn:microsoft.com/office/officeart/2009/3/layout/IncreasingArrowsProcess"/>
    <dgm:cxn modelId="{C3951CE9-5500-BA43-A367-DAAC00D7C97F}" type="presParOf" srcId="{DC4293D3-066E-A64F-8C41-0A3BBE57BF63}" destId="{E96A5C66-438E-E247-8D45-12EF2645370C}" srcOrd="0" destOrd="0" presId="urn:microsoft.com/office/officeart/2009/3/layout/IncreasingArrowsProcess"/>
    <dgm:cxn modelId="{7AFD509B-14C7-3646-B6FF-E8449E22AD0D}" type="presParOf" srcId="{DC4293D3-066E-A64F-8C41-0A3BBE57BF63}" destId="{809B8907-1967-F741-8FFE-9936C8C874A2}" srcOrd="1" destOrd="0" presId="urn:microsoft.com/office/officeart/2009/3/layout/IncreasingArrowsProcess"/>
    <dgm:cxn modelId="{B929BA0F-EE4F-9D46-87FF-55534FAB7192}" type="presParOf" srcId="{DC4293D3-066E-A64F-8C41-0A3BBE57BF63}" destId="{70BCFA4D-E3C3-0C40-8383-3ADE456EBDE1}" srcOrd="2" destOrd="0" presId="urn:microsoft.com/office/officeart/2009/3/layout/IncreasingArrowsProcess"/>
    <dgm:cxn modelId="{FECABC01-3C6A-754A-B22F-D2597C432B9B}" type="presParOf" srcId="{DC4293D3-066E-A64F-8C41-0A3BBE57BF63}" destId="{374B982D-AF18-FC41-8570-E66CF992C8B5}" srcOrd="3" destOrd="0" presId="urn:microsoft.com/office/officeart/2009/3/layout/IncreasingArrowsProcess"/>
    <dgm:cxn modelId="{970CDA19-A878-EC4C-84AF-B91474941E12}" type="presParOf" srcId="{DC4293D3-066E-A64F-8C41-0A3BBE57BF63}" destId="{83430700-F19A-7D45-8935-B50F6A8F98B2}" srcOrd="4" destOrd="0" presId="urn:microsoft.com/office/officeart/2009/3/layout/IncreasingArrowsProcess"/>
    <dgm:cxn modelId="{03593EAB-3B07-4745-9309-5DE41110C2AB}" type="presParOf" srcId="{DC4293D3-066E-A64F-8C41-0A3BBE57BF63}" destId="{CD09760F-16CC-1B4A-8113-5B65F546132E}"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3426C-4774-BE41-8010-74C032F9DA59}">
      <dsp:nvSpPr>
        <dsp:cNvPr id="0" name=""/>
        <dsp:cNvSpPr/>
      </dsp:nvSpPr>
      <dsp:spPr>
        <a:xfrm>
          <a:off x="2309" y="222823"/>
          <a:ext cx="2251732" cy="618066"/>
        </a:xfrm>
        <a:prstGeom prst="rect">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w="9525" cap="flat" cmpd="sng" algn="ctr">
          <a:solidFill>
            <a:schemeClr val="accent1">
              <a:hueOff val="0"/>
              <a:satOff val="0"/>
              <a:lumOff val="0"/>
              <a:alphaOff val="0"/>
            </a:schemeClr>
          </a:solidFill>
          <a:prstDash val="solid"/>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Curriculum-Based Strategies (CBS)</a:t>
          </a:r>
          <a:endParaRPr lang="en-US" sz="1700" kern="1200" dirty="0"/>
        </a:p>
      </dsp:txBody>
      <dsp:txXfrm>
        <a:off x="2309" y="222823"/>
        <a:ext cx="2251732" cy="618066"/>
      </dsp:txXfrm>
    </dsp:sp>
    <dsp:sp modelId="{BAB2E47F-5988-B24B-8FBD-021000730E85}">
      <dsp:nvSpPr>
        <dsp:cNvPr id="0" name=""/>
        <dsp:cNvSpPr/>
      </dsp:nvSpPr>
      <dsp:spPr>
        <a:xfrm>
          <a:off x="2309" y="840889"/>
          <a:ext cx="2251732" cy="335404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In-class reading assignments</a:t>
          </a:r>
          <a:endParaRPr lang="en-US" sz="1700" kern="1200" dirty="0"/>
        </a:p>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r>
            <a:rPr lang="en-US" sz="1700" kern="1200" dirty="0" smtClean="0"/>
            <a:t>Homework</a:t>
          </a:r>
        </a:p>
        <a:p>
          <a:pPr marL="171450" lvl="1" indent="-171450" algn="l" defTabSz="755650">
            <a:lnSpc>
              <a:spcPct val="90000"/>
            </a:lnSpc>
            <a:spcBef>
              <a:spcPct val="0"/>
            </a:spcBef>
            <a:spcAft>
              <a:spcPct val="15000"/>
            </a:spcAft>
            <a:buChar char="••"/>
          </a:pPr>
          <a:endParaRPr lang="en-US" sz="1700" kern="1200" dirty="0" smtClean="0"/>
        </a:p>
        <a:p>
          <a:pPr marL="171450" lvl="1" indent="-171450" algn="l" defTabSz="755650">
            <a:lnSpc>
              <a:spcPct val="90000"/>
            </a:lnSpc>
            <a:spcBef>
              <a:spcPct val="0"/>
            </a:spcBef>
            <a:spcAft>
              <a:spcPct val="15000"/>
            </a:spcAft>
            <a:buChar char="••"/>
          </a:pPr>
          <a:r>
            <a:rPr lang="en-US" sz="1700" kern="1200" dirty="0" smtClean="0"/>
            <a:t>Papers</a:t>
          </a:r>
        </a:p>
        <a:p>
          <a:pPr marL="171450" lvl="1" indent="-171450" algn="l" defTabSz="755650">
            <a:lnSpc>
              <a:spcPct val="90000"/>
            </a:lnSpc>
            <a:spcBef>
              <a:spcPct val="0"/>
            </a:spcBef>
            <a:spcAft>
              <a:spcPct val="15000"/>
            </a:spcAft>
            <a:buChar char="••"/>
          </a:pPr>
          <a:endParaRPr lang="en-US" sz="1700" kern="1200" dirty="0" smtClean="0"/>
        </a:p>
        <a:p>
          <a:pPr marL="171450" lvl="1" indent="-171450" algn="l" defTabSz="755650">
            <a:lnSpc>
              <a:spcPct val="90000"/>
            </a:lnSpc>
            <a:spcBef>
              <a:spcPct val="0"/>
            </a:spcBef>
            <a:spcAft>
              <a:spcPct val="15000"/>
            </a:spcAft>
            <a:buChar char="••"/>
          </a:pPr>
          <a:r>
            <a:rPr lang="en-US" sz="1700" kern="1200" dirty="0" smtClean="0"/>
            <a:t>Reading tests</a:t>
          </a:r>
        </a:p>
      </dsp:txBody>
      <dsp:txXfrm>
        <a:off x="2309" y="840889"/>
        <a:ext cx="2251732" cy="3354046"/>
      </dsp:txXfrm>
    </dsp:sp>
    <dsp:sp modelId="{AC0A60E7-A7B8-7446-8EF4-60F43B7FF0B6}">
      <dsp:nvSpPr>
        <dsp:cNvPr id="0" name=""/>
        <dsp:cNvSpPr/>
      </dsp:nvSpPr>
      <dsp:spPr>
        <a:xfrm>
          <a:off x="2569284" y="222823"/>
          <a:ext cx="2251732" cy="618066"/>
        </a:xfrm>
        <a:prstGeom prst="rect">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w="9525" cap="flat" cmpd="sng" algn="ctr">
          <a:solidFill>
            <a:schemeClr val="accent1">
              <a:hueOff val="0"/>
              <a:satOff val="0"/>
              <a:lumOff val="0"/>
              <a:alphaOff val="0"/>
            </a:schemeClr>
          </a:solidFill>
          <a:prstDash val="solid"/>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Curriculum-Based Measurement (CBM)</a:t>
          </a:r>
          <a:endParaRPr lang="en-US" sz="1700" kern="1200" dirty="0"/>
        </a:p>
      </dsp:txBody>
      <dsp:txXfrm>
        <a:off x="2569284" y="222823"/>
        <a:ext cx="2251732" cy="618066"/>
      </dsp:txXfrm>
    </dsp:sp>
    <dsp:sp modelId="{5925E6BE-4AFF-EA40-8E93-581801CC1300}">
      <dsp:nvSpPr>
        <dsp:cNvPr id="0" name=""/>
        <dsp:cNvSpPr/>
      </dsp:nvSpPr>
      <dsp:spPr>
        <a:xfrm>
          <a:off x="2569284" y="840889"/>
          <a:ext cx="2251732" cy="335404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Oral reading fluency</a:t>
          </a:r>
          <a:endParaRPr lang="en-US" sz="1700" kern="1200" dirty="0"/>
        </a:p>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r>
            <a:rPr lang="en-US" sz="1700" kern="1200" dirty="0" smtClean="0"/>
            <a:t>Early reading literacy</a:t>
          </a:r>
          <a:endParaRPr lang="en-US" sz="1700" kern="1200" dirty="0"/>
        </a:p>
        <a:p>
          <a:pPr marL="342900" lvl="2" indent="-171450" algn="l" defTabSz="755650">
            <a:lnSpc>
              <a:spcPct val="90000"/>
            </a:lnSpc>
            <a:spcBef>
              <a:spcPct val="0"/>
            </a:spcBef>
            <a:spcAft>
              <a:spcPct val="15000"/>
            </a:spcAft>
            <a:buChar char="••"/>
          </a:pPr>
          <a:r>
            <a:rPr lang="en-US" sz="1700" kern="1200" dirty="0" smtClean="0"/>
            <a:t>DIEBELS</a:t>
          </a:r>
          <a:endParaRPr lang="en-US" sz="1700" kern="1200" dirty="0"/>
        </a:p>
        <a:p>
          <a:pPr marL="342900" lvl="2" indent="-171450" algn="l" defTabSz="755650">
            <a:lnSpc>
              <a:spcPct val="90000"/>
            </a:lnSpc>
            <a:spcBef>
              <a:spcPct val="0"/>
            </a:spcBef>
            <a:spcAft>
              <a:spcPct val="15000"/>
            </a:spcAft>
            <a:buChar char="••"/>
          </a:pPr>
          <a:r>
            <a:rPr lang="en-US" sz="1700" kern="1200" dirty="0" smtClean="0"/>
            <a:t>Observation Survey</a:t>
          </a:r>
        </a:p>
        <a:p>
          <a:pPr marL="342900" lvl="2" indent="-171450" algn="l" defTabSz="755650">
            <a:lnSpc>
              <a:spcPct val="90000"/>
            </a:lnSpc>
            <a:spcBef>
              <a:spcPct val="0"/>
            </a:spcBef>
            <a:spcAft>
              <a:spcPct val="15000"/>
            </a:spcAft>
            <a:buChar char="••"/>
          </a:pPr>
          <a:endParaRPr lang="en-US" sz="1700" kern="1200" dirty="0" smtClean="0"/>
        </a:p>
        <a:p>
          <a:pPr marL="171450" lvl="1" indent="-171450" algn="l" defTabSz="755650">
            <a:lnSpc>
              <a:spcPct val="90000"/>
            </a:lnSpc>
            <a:spcBef>
              <a:spcPct val="0"/>
            </a:spcBef>
            <a:spcAft>
              <a:spcPct val="15000"/>
            </a:spcAft>
            <a:buChar char="••"/>
          </a:pPr>
          <a:r>
            <a:rPr lang="en-US" sz="1700" kern="1200" dirty="0" smtClean="0"/>
            <a:t>Reading comprehension</a:t>
          </a:r>
        </a:p>
        <a:p>
          <a:pPr marL="342900" lvl="2" indent="-171450" algn="l" defTabSz="755650">
            <a:lnSpc>
              <a:spcPct val="90000"/>
            </a:lnSpc>
            <a:spcBef>
              <a:spcPct val="0"/>
            </a:spcBef>
            <a:spcAft>
              <a:spcPct val="15000"/>
            </a:spcAft>
            <a:buChar char="••"/>
          </a:pPr>
          <a:r>
            <a:rPr lang="en-US" sz="1700" kern="1200" dirty="0" smtClean="0"/>
            <a:t>Maze</a:t>
          </a:r>
          <a:endParaRPr lang="en-US" sz="1700" kern="1200" dirty="0"/>
        </a:p>
      </dsp:txBody>
      <dsp:txXfrm>
        <a:off x="2569284" y="840889"/>
        <a:ext cx="2251732" cy="3354046"/>
      </dsp:txXfrm>
    </dsp:sp>
    <dsp:sp modelId="{BF3D433E-01A2-6945-B419-0985063E9281}">
      <dsp:nvSpPr>
        <dsp:cNvPr id="0" name=""/>
        <dsp:cNvSpPr/>
      </dsp:nvSpPr>
      <dsp:spPr>
        <a:xfrm>
          <a:off x="5136259" y="222823"/>
          <a:ext cx="2251732" cy="618066"/>
        </a:xfrm>
        <a:prstGeom prst="rect">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w="9525" cap="flat" cmpd="sng" algn="ctr">
          <a:solidFill>
            <a:schemeClr val="accent1">
              <a:hueOff val="0"/>
              <a:satOff val="0"/>
              <a:lumOff val="0"/>
              <a:alphaOff val="0"/>
            </a:schemeClr>
          </a:solidFill>
          <a:prstDash val="solid"/>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Curriculum-Based Assessment (CBA)</a:t>
          </a:r>
          <a:endParaRPr lang="en-US" sz="1700" kern="1200" dirty="0"/>
        </a:p>
      </dsp:txBody>
      <dsp:txXfrm>
        <a:off x="5136259" y="222823"/>
        <a:ext cx="2251732" cy="618066"/>
      </dsp:txXfrm>
    </dsp:sp>
    <dsp:sp modelId="{7572F879-37E0-8642-BA92-D45F7092456D}">
      <dsp:nvSpPr>
        <dsp:cNvPr id="0" name=""/>
        <dsp:cNvSpPr/>
      </dsp:nvSpPr>
      <dsp:spPr>
        <a:xfrm>
          <a:off x="5136259" y="840889"/>
          <a:ext cx="2251732" cy="335404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Clinical Observation </a:t>
          </a:r>
        </a:p>
        <a:p>
          <a:pPr marL="171450" lvl="1" indent="-171450" algn="l" defTabSz="755650">
            <a:lnSpc>
              <a:spcPct val="90000"/>
            </a:lnSpc>
            <a:spcBef>
              <a:spcPct val="0"/>
            </a:spcBef>
            <a:spcAft>
              <a:spcPct val="15000"/>
            </a:spcAft>
            <a:buChar char="••"/>
          </a:pPr>
          <a:endParaRPr lang="en-US" sz="1700" kern="1200" dirty="0" smtClean="0"/>
        </a:p>
        <a:p>
          <a:pPr marL="171450" lvl="1" indent="-171450" algn="l" defTabSz="755650">
            <a:lnSpc>
              <a:spcPct val="90000"/>
            </a:lnSpc>
            <a:spcBef>
              <a:spcPct val="0"/>
            </a:spcBef>
            <a:spcAft>
              <a:spcPct val="15000"/>
            </a:spcAft>
            <a:buChar char="••"/>
          </a:pPr>
          <a:r>
            <a:rPr lang="en-US" sz="1700" kern="1200" dirty="0" smtClean="0"/>
            <a:t>Diagnostic Checklist</a:t>
          </a:r>
        </a:p>
        <a:p>
          <a:pPr marL="171450" lvl="1" indent="-171450" algn="l" defTabSz="755650">
            <a:lnSpc>
              <a:spcPct val="90000"/>
            </a:lnSpc>
            <a:spcBef>
              <a:spcPct val="0"/>
            </a:spcBef>
            <a:spcAft>
              <a:spcPct val="15000"/>
            </a:spcAft>
            <a:buChar char="••"/>
          </a:pPr>
          <a:endParaRPr lang="en-US" sz="1700" kern="1200" dirty="0" smtClean="0"/>
        </a:p>
        <a:p>
          <a:pPr marL="171450" lvl="1" indent="-171450" algn="l" defTabSz="755650">
            <a:lnSpc>
              <a:spcPct val="90000"/>
            </a:lnSpc>
            <a:spcBef>
              <a:spcPct val="0"/>
            </a:spcBef>
            <a:spcAft>
              <a:spcPct val="15000"/>
            </a:spcAft>
            <a:buChar char="••"/>
          </a:pPr>
          <a:r>
            <a:rPr lang="en-US" sz="1700" kern="1200" dirty="0" smtClean="0"/>
            <a:t>Miscue Analysis</a:t>
          </a:r>
        </a:p>
        <a:p>
          <a:pPr marL="171450" lvl="1" indent="-171450" algn="l" defTabSz="755650">
            <a:lnSpc>
              <a:spcPct val="90000"/>
            </a:lnSpc>
            <a:spcBef>
              <a:spcPct val="0"/>
            </a:spcBef>
            <a:spcAft>
              <a:spcPct val="15000"/>
            </a:spcAft>
            <a:buChar char="••"/>
          </a:pPr>
          <a:endParaRPr lang="en-US" sz="1700" kern="1200" dirty="0" smtClean="0"/>
        </a:p>
        <a:p>
          <a:pPr marL="171450" lvl="1" indent="-171450" algn="l" defTabSz="755650">
            <a:lnSpc>
              <a:spcPct val="90000"/>
            </a:lnSpc>
            <a:spcBef>
              <a:spcPct val="0"/>
            </a:spcBef>
            <a:spcAft>
              <a:spcPct val="15000"/>
            </a:spcAft>
            <a:buChar char="••"/>
          </a:pPr>
          <a:r>
            <a:rPr lang="en-US" sz="1700" kern="1200" dirty="0" smtClean="0"/>
            <a:t>Running Records</a:t>
          </a:r>
        </a:p>
        <a:p>
          <a:pPr marL="171450" lvl="1" indent="-171450" algn="l" defTabSz="755650">
            <a:lnSpc>
              <a:spcPct val="90000"/>
            </a:lnSpc>
            <a:spcBef>
              <a:spcPct val="0"/>
            </a:spcBef>
            <a:spcAft>
              <a:spcPct val="15000"/>
            </a:spcAft>
            <a:buChar char="••"/>
          </a:pPr>
          <a:endParaRPr lang="en-US" sz="1700" kern="1200" dirty="0" smtClean="0"/>
        </a:p>
        <a:p>
          <a:pPr marL="171450" lvl="1" indent="-171450" algn="l" defTabSz="755650">
            <a:lnSpc>
              <a:spcPct val="90000"/>
            </a:lnSpc>
            <a:spcBef>
              <a:spcPct val="0"/>
            </a:spcBef>
            <a:spcAft>
              <a:spcPct val="15000"/>
            </a:spcAft>
            <a:buChar char="••"/>
          </a:pPr>
          <a:r>
            <a:rPr lang="en-US" sz="1700" kern="1200" dirty="0" smtClean="0"/>
            <a:t>Cloze Procedures</a:t>
          </a:r>
          <a:endParaRPr lang="en-US" sz="1700" kern="1200" dirty="0"/>
        </a:p>
      </dsp:txBody>
      <dsp:txXfrm>
        <a:off x="5136259" y="840889"/>
        <a:ext cx="2251732" cy="3354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A056DD-A07D-9A41-BAF8-507E292C94F2}">
      <dsp:nvSpPr>
        <dsp:cNvPr id="0" name=""/>
        <dsp:cNvSpPr/>
      </dsp:nvSpPr>
      <dsp:spPr>
        <a:xfrm>
          <a:off x="29" y="52305"/>
          <a:ext cx="2848570" cy="716857"/>
        </a:xfrm>
        <a:prstGeom prst="rect">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w="9525" cap="flat" cmpd="sng" algn="ctr">
          <a:solidFill>
            <a:schemeClr val="accent1">
              <a:hueOff val="0"/>
              <a:satOff val="0"/>
              <a:lumOff val="0"/>
              <a:alphaOff val="0"/>
            </a:schemeClr>
          </a:solidFill>
          <a:prstDash val="solid"/>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Informal Reading Inventories</a:t>
          </a:r>
          <a:endParaRPr lang="en-US" sz="2000" kern="1200" dirty="0"/>
        </a:p>
      </dsp:txBody>
      <dsp:txXfrm>
        <a:off x="29" y="52305"/>
        <a:ext cx="2848570" cy="716857"/>
      </dsp:txXfrm>
    </dsp:sp>
    <dsp:sp modelId="{C6901751-AAAA-E24E-96CD-C1FE07261C69}">
      <dsp:nvSpPr>
        <dsp:cNvPr id="0" name=""/>
        <dsp:cNvSpPr/>
      </dsp:nvSpPr>
      <dsp:spPr>
        <a:xfrm>
          <a:off x="29" y="769162"/>
          <a:ext cx="2848570" cy="32425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t>Analytical Reading Inventory, Ninth Edition</a:t>
          </a:r>
          <a:endParaRPr lang="en-US" sz="2000" kern="1200" dirty="0"/>
        </a:p>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smtClean="0"/>
            <a:t>Basic Reading Inventory</a:t>
          </a:r>
          <a:endParaRPr lang="en-US" sz="2000" kern="1200" dirty="0"/>
        </a:p>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smtClean="0"/>
            <a:t>Teacher-Made Reading Inventories</a:t>
          </a:r>
          <a:endParaRPr lang="en-US" sz="2000" kern="1200" dirty="0"/>
        </a:p>
      </dsp:txBody>
      <dsp:txXfrm>
        <a:off x="29" y="769162"/>
        <a:ext cx="2848570" cy="3242531"/>
      </dsp:txXfrm>
    </dsp:sp>
    <dsp:sp modelId="{44E119A7-A16D-F64B-82C6-20825610DA20}">
      <dsp:nvSpPr>
        <dsp:cNvPr id="0" name=""/>
        <dsp:cNvSpPr/>
      </dsp:nvSpPr>
      <dsp:spPr>
        <a:xfrm>
          <a:off x="3247399" y="52305"/>
          <a:ext cx="2848570" cy="716857"/>
        </a:xfrm>
        <a:prstGeom prst="rect">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w="9525" cap="flat" cmpd="sng" algn="ctr">
          <a:solidFill>
            <a:schemeClr val="accent1">
              <a:hueOff val="0"/>
              <a:satOff val="0"/>
              <a:lumOff val="0"/>
              <a:alphaOff val="0"/>
            </a:schemeClr>
          </a:solidFill>
          <a:prstDash val="solid"/>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Norm-Referenced Reading Tests</a:t>
          </a:r>
          <a:endParaRPr lang="en-US" sz="2000" kern="1200" dirty="0"/>
        </a:p>
      </dsp:txBody>
      <dsp:txXfrm>
        <a:off x="3247399" y="52305"/>
        <a:ext cx="2848570" cy="716857"/>
      </dsp:txXfrm>
    </dsp:sp>
    <dsp:sp modelId="{39AFC2F4-80F5-E34E-964E-FCCBAD68FA18}">
      <dsp:nvSpPr>
        <dsp:cNvPr id="0" name=""/>
        <dsp:cNvSpPr/>
      </dsp:nvSpPr>
      <dsp:spPr>
        <a:xfrm>
          <a:off x="3247399" y="769162"/>
          <a:ext cx="2848570" cy="32425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t>Test of Early Reading Ability, Third Edition</a:t>
          </a:r>
          <a:endParaRPr lang="en-US" sz="2000" kern="1200" dirty="0"/>
        </a:p>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smtClean="0"/>
            <a:t>Woodcock Reading Mastery Tests, Third Edition</a:t>
          </a:r>
          <a:endParaRPr lang="en-US" sz="2000" kern="1200" dirty="0"/>
        </a:p>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smtClean="0"/>
            <a:t>Test of Reading Comprehension, Fourth Edition</a:t>
          </a:r>
          <a:endParaRPr lang="en-US" sz="2000" kern="1200" dirty="0"/>
        </a:p>
      </dsp:txBody>
      <dsp:txXfrm>
        <a:off x="3247399" y="769162"/>
        <a:ext cx="2848570" cy="32425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5F7FF-5CC2-5F45-AA28-96CF3DF3B46D}">
      <dsp:nvSpPr>
        <dsp:cNvPr id="0" name=""/>
        <dsp:cNvSpPr/>
      </dsp:nvSpPr>
      <dsp:spPr>
        <a:xfrm>
          <a:off x="1905" y="79758"/>
          <a:ext cx="1857374" cy="538889"/>
        </a:xfrm>
        <a:prstGeom prst="rect">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w="9525" cap="flat" cmpd="sng" algn="ctr">
          <a:solidFill>
            <a:schemeClr val="accent1">
              <a:hueOff val="0"/>
              <a:satOff val="0"/>
              <a:lumOff val="0"/>
              <a:alphaOff val="0"/>
            </a:schemeClr>
          </a:solidFill>
          <a:prstDash val="solid"/>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1">
          <a:scrgbClr r="0" g="0" b="0"/>
        </a:lnRef>
        <a:fillRef idx="3">
          <a:scrgbClr r="0" g="0" b="0"/>
        </a:fillRef>
        <a:effectRef idx="2">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t>Assessment </a:t>
          </a:r>
          <a:r>
            <a:rPr lang="en-US" sz="1500" i="1" kern="1200" dirty="0" smtClean="0"/>
            <a:t>for</a:t>
          </a:r>
          <a:r>
            <a:rPr lang="en-US" sz="1500" kern="1200" dirty="0" smtClean="0"/>
            <a:t> Learning </a:t>
          </a:r>
          <a:endParaRPr lang="en-US" sz="1500" kern="1200" dirty="0"/>
        </a:p>
      </dsp:txBody>
      <dsp:txXfrm>
        <a:off x="1905" y="79758"/>
        <a:ext cx="1857374" cy="538889"/>
      </dsp:txXfrm>
    </dsp:sp>
    <dsp:sp modelId="{F80609A3-7CAD-A047-BBFE-4D0F84AA99E2}">
      <dsp:nvSpPr>
        <dsp:cNvPr id="0" name=""/>
        <dsp:cNvSpPr/>
      </dsp:nvSpPr>
      <dsp:spPr>
        <a:xfrm>
          <a:off x="1905" y="618647"/>
          <a:ext cx="1857374" cy="2882250"/>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Teachers assess current level of understanding</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Teachers plan and guide instruction based on assessments</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Teachers provide feedback to students</a:t>
          </a:r>
          <a:endParaRPr lang="en-US" sz="1500" kern="1200" dirty="0"/>
        </a:p>
      </dsp:txBody>
      <dsp:txXfrm>
        <a:off x="1905" y="618647"/>
        <a:ext cx="1857374" cy="2882250"/>
      </dsp:txXfrm>
    </dsp:sp>
    <dsp:sp modelId="{92E19933-E5FB-B64E-8AD4-206AF010F15A}">
      <dsp:nvSpPr>
        <dsp:cNvPr id="0" name=""/>
        <dsp:cNvSpPr/>
      </dsp:nvSpPr>
      <dsp:spPr>
        <a:xfrm>
          <a:off x="2119312" y="79758"/>
          <a:ext cx="1857374" cy="538889"/>
        </a:xfrm>
        <a:prstGeom prst="rect">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w="9525" cap="flat" cmpd="sng" algn="ctr">
          <a:solidFill>
            <a:schemeClr val="accent1">
              <a:hueOff val="0"/>
              <a:satOff val="0"/>
              <a:lumOff val="0"/>
              <a:alphaOff val="0"/>
            </a:schemeClr>
          </a:solidFill>
          <a:prstDash val="solid"/>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1">
          <a:scrgbClr r="0" g="0" b="0"/>
        </a:lnRef>
        <a:fillRef idx="3">
          <a:scrgbClr r="0" g="0" b="0"/>
        </a:fillRef>
        <a:effectRef idx="2">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t>Assessment </a:t>
          </a:r>
          <a:r>
            <a:rPr lang="en-US" sz="1500" i="1" kern="1200" dirty="0" smtClean="0"/>
            <a:t>as</a:t>
          </a:r>
          <a:r>
            <a:rPr lang="en-US" sz="1500" kern="1200" dirty="0" smtClean="0"/>
            <a:t> Learning</a:t>
          </a:r>
          <a:endParaRPr lang="en-US" sz="1500" kern="1200" dirty="0"/>
        </a:p>
      </dsp:txBody>
      <dsp:txXfrm>
        <a:off x="2119312" y="79758"/>
        <a:ext cx="1857374" cy="538889"/>
      </dsp:txXfrm>
    </dsp:sp>
    <dsp:sp modelId="{74B07AC8-64D0-7341-9A6E-5C1C99B0D268}">
      <dsp:nvSpPr>
        <dsp:cNvPr id="0" name=""/>
        <dsp:cNvSpPr/>
      </dsp:nvSpPr>
      <dsp:spPr>
        <a:xfrm>
          <a:off x="2119312" y="618647"/>
          <a:ext cx="1857374" cy="2882250"/>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Students learn how they learn</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Students take more responsibility for their learning</a:t>
          </a:r>
          <a:endParaRPr lang="en-US" sz="1500" kern="1200" dirty="0"/>
        </a:p>
      </dsp:txBody>
      <dsp:txXfrm>
        <a:off x="2119312" y="618647"/>
        <a:ext cx="1857374" cy="2882250"/>
      </dsp:txXfrm>
    </dsp:sp>
    <dsp:sp modelId="{4E14F6D6-769E-7B4B-B5A1-FD4BBCC8F6FB}">
      <dsp:nvSpPr>
        <dsp:cNvPr id="0" name=""/>
        <dsp:cNvSpPr/>
      </dsp:nvSpPr>
      <dsp:spPr>
        <a:xfrm>
          <a:off x="4236719" y="79758"/>
          <a:ext cx="1857374" cy="538889"/>
        </a:xfrm>
        <a:prstGeom prst="rect">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w="9525" cap="flat" cmpd="sng" algn="ctr">
          <a:solidFill>
            <a:schemeClr val="accent1">
              <a:hueOff val="0"/>
              <a:satOff val="0"/>
              <a:lumOff val="0"/>
              <a:alphaOff val="0"/>
            </a:schemeClr>
          </a:solidFill>
          <a:prstDash val="solid"/>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1">
          <a:scrgbClr r="0" g="0" b="0"/>
        </a:lnRef>
        <a:fillRef idx="3">
          <a:scrgbClr r="0" g="0" b="0"/>
        </a:fillRef>
        <a:effectRef idx="2">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t>Assessment </a:t>
          </a:r>
          <a:r>
            <a:rPr lang="en-US" sz="1500" i="1" kern="1200" dirty="0" smtClean="0"/>
            <a:t>of</a:t>
          </a:r>
          <a:r>
            <a:rPr lang="en-US" sz="1500" kern="1200" dirty="0" smtClean="0"/>
            <a:t> Learning</a:t>
          </a:r>
          <a:endParaRPr lang="en-US" sz="1500" kern="1200" dirty="0"/>
        </a:p>
      </dsp:txBody>
      <dsp:txXfrm>
        <a:off x="4236719" y="79758"/>
        <a:ext cx="1857374" cy="538889"/>
      </dsp:txXfrm>
    </dsp:sp>
    <dsp:sp modelId="{5C624E99-9993-A046-9E7D-5A122EF31254}">
      <dsp:nvSpPr>
        <dsp:cNvPr id="0" name=""/>
        <dsp:cNvSpPr/>
      </dsp:nvSpPr>
      <dsp:spPr>
        <a:xfrm>
          <a:off x="4236719" y="618647"/>
          <a:ext cx="1857374" cy="2882250"/>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t>Teachers assess growth</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Teachers report to student, parents, and school community</a:t>
          </a:r>
          <a:endParaRPr lang="en-US" sz="1500" kern="1200" dirty="0"/>
        </a:p>
        <a:p>
          <a:pPr marL="114300" lvl="1" indent="-114300" algn="l" defTabSz="666750">
            <a:lnSpc>
              <a:spcPct val="90000"/>
            </a:lnSpc>
            <a:spcBef>
              <a:spcPct val="0"/>
            </a:spcBef>
            <a:spcAft>
              <a:spcPct val="15000"/>
            </a:spcAft>
            <a:buChar char="••"/>
          </a:pPr>
          <a:endParaRPr lang="en-US" sz="1500" kern="1200" dirty="0"/>
        </a:p>
        <a:p>
          <a:pPr marL="114300" lvl="1" indent="-114300" algn="l" defTabSz="666750">
            <a:lnSpc>
              <a:spcPct val="90000"/>
            </a:lnSpc>
            <a:spcBef>
              <a:spcPct val="0"/>
            </a:spcBef>
            <a:spcAft>
              <a:spcPct val="15000"/>
            </a:spcAft>
            <a:buChar char="••"/>
          </a:pPr>
          <a:r>
            <a:rPr lang="en-US" sz="1500" kern="1200" dirty="0" smtClean="0"/>
            <a:t>Teachers plan interventions and instruction based on assessments</a:t>
          </a:r>
          <a:endParaRPr lang="en-US" sz="1500" kern="1200" dirty="0"/>
        </a:p>
      </dsp:txBody>
      <dsp:txXfrm>
        <a:off x="4236719" y="618647"/>
        <a:ext cx="1857374" cy="28822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6A5C66-438E-E247-8D45-12EF2645370C}">
      <dsp:nvSpPr>
        <dsp:cNvPr id="0" name=""/>
        <dsp:cNvSpPr/>
      </dsp:nvSpPr>
      <dsp:spPr>
        <a:xfrm>
          <a:off x="181302" y="732230"/>
          <a:ext cx="5469791" cy="894102"/>
        </a:xfrm>
        <a:prstGeom prst="rightArrow">
          <a:avLst>
            <a:gd name="adj1" fmla="val 50000"/>
            <a:gd name="adj2" fmla="val 50000"/>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254000" bIns="141939" numCol="1" spcCol="1270" anchor="ctr" anchorCtr="0">
          <a:noAutofit/>
        </a:bodyPr>
        <a:lstStyle/>
        <a:p>
          <a:pPr lvl="0" algn="l" defTabSz="488950">
            <a:lnSpc>
              <a:spcPct val="90000"/>
            </a:lnSpc>
            <a:spcBef>
              <a:spcPct val="0"/>
            </a:spcBef>
            <a:spcAft>
              <a:spcPct val="35000"/>
            </a:spcAft>
          </a:pPr>
          <a:r>
            <a:rPr lang="en-US" sz="1100" kern="1200" dirty="0" smtClean="0"/>
            <a:t>Tier 1 - Classroom Instruction </a:t>
          </a:r>
          <a:endParaRPr lang="en-US" sz="1100" kern="1200" dirty="0"/>
        </a:p>
      </dsp:txBody>
      <dsp:txXfrm>
        <a:off x="181302" y="955756"/>
        <a:ext cx="5246266" cy="447051"/>
      </dsp:txXfrm>
    </dsp:sp>
    <dsp:sp modelId="{809B8907-1967-F741-8FFE-9936C8C874A2}">
      <dsp:nvSpPr>
        <dsp:cNvPr id="0" name=""/>
        <dsp:cNvSpPr/>
      </dsp:nvSpPr>
      <dsp:spPr>
        <a:xfrm flipH="1">
          <a:off x="2935387" y="979015"/>
          <a:ext cx="2124040" cy="827978"/>
        </a:xfrm>
        <a:prstGeom prst="rect">
          <a:avLst/>
        </a:prstGeom>
        <a:solidFill>
          <a:schemeClr val="bg2"/>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lvl="0" algn="l" defTabSz="444500">
            <a:lnSpc>
              <a:spcPct val="90000"/>
            </a:lnSpc>
            <a:spcBef>
              <a:spcPct val="0"/>
            </a:spcBef>
            <a:spcAft>
              <a:spcPct val="35000"/>
            </a:spcAft>
          </a:pPr>
          <a:r>
            <a:rPr lang="en-US" sz="1000" kern="1200" dirty="0" smtClean="0"/>
            <a:t>*</a:t>
          </a:r>
          <a:r>
            <a:rPr lang="en-US" sz="1050" kern="1200" dirty="0" smtClean="0"/>
            <a:t>Assess at reporting periods</a:t>
          </a:r>
        </a:p>
        <a:p>
          <a:pPr lvl="0" algn="l" defTabSz="444500">
            <a:lnSpc>
              <a:spcPct val="90000"/>
            </a:lnSpc>
            <a:spcBef>
              <a:spcPct val="0"/>
            </a:spcBef>
            <a:spcAft>
              <a:spcPct val="35000"/>
            </a:spcAft>
          </a:pPr>
          <a:endParaRPr lang="en-US" sz="1050" kern="1200" dirty="0" smtClean="0"/>
        </a:p>
        <a:p>
          <a:pPr lvl="0" algn="l" defTabSz="444500">
            <a:lnSpc>
              <a:spcPct val="90000"/>
            </a:lnSpc>
            <a:spcBef>
              <a:spcPct val="0"/>
            </a:spcBef>
            <a:spcAft>
              <a:spcPct val="35000"/>
            </a:spcAft>
          </a:pPr>
          <a:r>
            <a:rPr lang="en-US" sz="1050" kern="1200" dirty="0" smtClean="0"/>
            <a:t>*Use CBS, CBA, and CBM </a:t>
          </a:r>
          <a:endParaRPr lang="en-US" sz="1050" kern="1200" dirty="0"/>
        </a:p>
      </dsp:txBody>
      <dsp:txXfrm>
        <a:off x="2935387" y="979015"/>
        <a:ext cx="2124040" cy="827978"/>
      </dsp:txXfrm>
    </dsp:sp>
    <dsp:sp modelId="{70BCFA4D-E3C3-0C40-8383-3ADE456EBDE1}">
      <dsp:nvSpPr>
        <dsp:cNvPr id="0" name=""/>
        <dsp:cNvSpPr/>
      </dsp:nvSpPr>
      <dsp:spPr>
        <a:xfrm>
          <a:off x="141591" y="1844989"/>
          <a:ext cx="5469772" cy="894102"/>
        </a:xfrm>
        <a:prstGeom prst="rightArrow">
          <a:avLst>
            <a:gd name="adj1" fmla="val 50000"/>
            <a:gd name="adj2" fmla="val 50000"/>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254000" bIns="141939" numCol="1" spcCol="1270" anchor="ctr" anchorCtr="0">
          <a:noAutofit/>
        </a:bodyPr>
        <a:lstStyle/>
        <a:p>
          <a:pPr lvl="0" algn="l" defTabSz="488950">
            <a:lnSpc>
              <a:spcPct val="90000"/>
            </a:lnSpc>
            <a:spcBef>
              <a:spcPct val="0"/>
            </a:spcBef>
            <a:spcAft>
              <a:spcPct val="35000"/>
            </a:spcAft>
          </a:pPr>
          <a:r>
            <a:rPr lang="en-US" sz="1100" kern="1200" dirty="0" smtClean="0"/>
            <a:t>Tier 2 – Small Group Instruction</a:t>
          </a:r>
          <a:endParaRPr lang="en-US" sz="1100" kern="1200" dirty="0"/>
        </a:p>
      </dsp:txBody>
      <dsp:txXfrm>
        <a:off x="141591" y="2068515"/>
        <a:ext cx="5246247" cy="447051"/>
      </dsp:txXfrm>
    </dsp:sp>
    <dsp:sp modelId="{374B982D-AF18-FC41-8570-E66CF992C8B5}">
      <dsp:nvSpPr>
        <dsp:cNvPr id="0" name=""/>
        <dsp:cNvSpPr/>
      </dsp:nvSpPr>
      <dsp:spPr>
        <a:xfrm>
          <a:off x="2923096" y="2082017"/>
          <a:ext cx="2193398" cy="827978"/>
        </a:xfrm>
        <a:prstGeom prst="rect">
          <a:avLst/>
        </a:prstGeom>
        <a:solidFill>
          <a:srgbClr val="B4DCFA"/>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66725">
            <a:lnSpc>
              <a:spcPct val="90000"/>
            </a:lnSpc>
            <a:spcBef>
              <a:spcPct val="0"/>
            </a:spcBef>
            <a:spcAft>
              <a:spcPct val="35000"/>
            </a:spcAft>
          </a:pPr>
          <a:r>
            <a:rPr lang="en-US" sz="1050" kern="1200" dirty="0" smtClean="0"/>
            <a:t>*Assess several times throughout each reporting period</a:t>
          </a:r>
        </a:p>
        <a:p>
          <a:pPr lvl="0" algn="l" defTabSz="466725">
            <a:lnSpc>
              <a:spcPct val="90000"/>
            </a:lnSpc>
            <a:spcBef>
              <a:spcPct val="0"/>
            </a:spcBef>
            <a:spcAft>
              <a:spcPct val="35000"/>
            </a:spcAft>
          </a:pPr>
          <a:endParaRPr lang="en-US" sz="1050" kern="1200" dirty="0" smtClean="0"/>
        </a:p>
        <a:p>
          <a:pPr lvl="0" algn="l" defTabSz="466725">
            <a:lnSpc>
              <a:spcPct val="90000"/>
            </a:lnSpc>
            <a:spcBef>
              <a:spcPct val="0"/>
            </a:spcBef>
            <a:spcAft>
              <a:spcPct val="35000"/>
            </a:spcAft>
          </a:pPr>
          <a:r>
            <a:rPr lang="en-US" sz="1050" kern="1200" dirty="0" smtClean="0"/>
            <a:t>*Use CBS, CBA, and CBM </a:t>
          </a:r>
          <a:endParaRPr lang="en-US" sz="1050" kern="1200" dirty="0"/>
        </a:p>
      </dsp:txBody>
      <dsp:txXfrm>
        <a:off x="2923096" y="2082017"/>
        <a:ext cx="2193398" cy="827978"/>
      </dsp:txXfrm>
    </dsp:sp>
    <dsp:sp modelId="{83430700-F19A-7D45-8935-B50F6A8F98B2}">
      <dsp:nvSpPr>
        <dsp:cNvPr id="0" name=""/>
        <dsp:cNvSpPr/>
      </dsp:nvSpPr>
      <dsp:spPr>
        <a:xfrm>
          <a:off x="154095" y="2985590"/>
          <a:ext cx="5469865" cy="894102"/>
        </a:xfrm>
        <a:prstGeom prst="rightArrow">
          <a:avLst>
            <a:gd name="adj1" fmla="val 50000"/>
            <a:gd name="adj2" fmla="val 50000"/>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254000" bIns="141939" numCol="1" spcCol="1270" anchor="ctr" anchorCtr="0">
          <a:noAutofit/>
        </a:bodyPr>
        <a:lstStyle/>
        <a:p>
          <a:pPr lvl="0" algn="l" defTabSz="488950">
            <a:lnSpc>
              <a:spcPct val="90000"/>
            </a:lnSpc>
            <a:spcBef>
              <a:spcPct val="0"/>
            </a:spcBef>
            <a:spcAft>
              <a:spcPct val="35000"/>
            </a:spcAft>
          </a:pPr>
          <a:r>
            <a:rPr lang="en-US" sz="1100" kern="1200" dirty="0" smtClean="0"/>
            <a:t>Tier 3 – individualized Intervention or IEP</a:t>
          </a:r>
          <a:endParaRPr lang="en-US" sz="1100" kern="1200" dirty="0"/>
        </a:p>
      </dsp:txBody>
      <dsp:txXfrm>
        <a:off x="154095" y="3209116"/>
        <a:ext cx="5246340" cy="447051"/>
      </dsp:txXfrm>
    </dsp:sp>
    <dsp:sp modelId="{CD09760F-16CC-1B4A-8113-5B65F546132E}">
      <dsp:nvSpPr>
        <dsp:cNvPr id="0" name=""/>
        <dsp:cNvSpPr/>
      </dsp:nvSpPr>
      <dsp:spPr>
        <a:xfrm>
          <a:off x="2916762" y="3277273"/>
          <a:ext cx="2190675" cy="808121"/>
        </a:xfrm>
        <a:prstGeom prst="rect">
          <a:avLst/>
        </a:prstGeom>
        <a:solidFill>
          <a:srgbClr val="B4DCFA"/>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l" defTabSz="355600">
            <a:lnSpc>
              <a:spcPct val="90000"/>
            </a:lnSpc>
            <a:spcBef>
              <a:spcPct val="0"/>
            </a:spcBef>
            <a:spcAft>
              <a:spcPct val="35000"/>
            </a:spcAft>
          </a:pPr>
          <a:r>
            <a:rPr lang="en-US" sz="800" kern="1200" dirty="0" smtClean="0"/>
            <a:t>*</a:t>
          </a:r>
          <a:r>
            <a:rPr lang="en-US" sz="1000" kern="1200" dirty="0" smtClean="0"/>
            <a:t>Assess weekly or as needed to guide individualized teaching and learning plans</a:t>
          </a:r>
        </a:p>
        <a:p>
          <a:pPr lvl="0" algn="l" defTabSz="355600">
            <a:lnSpc>
              <a:spcPct val="90000"/>
            </a:lnSpc>
            <a:spcBef>
              <a:spcPct val="0"/>
            </a:spcBef>
            <a:spcAft>
              <a:spcPct val="35000"/>
            </a:spcAft>
          </a:pPr>
          <a:r>
            <a:rPr lang="en-US" sz="1000" kern="1200" dirty="0" smtClean="0"/>
            <a:t>*Use CBS, CBA, CBM, and norm-referenced reading tests</a:t>
          </a:r>
        </a:p>
        <a:p>
          <a:pPr lvl="0" algn="l" defTabSz="355600">
            <a:lnSpc>
              <a:spcPct val="90000"/>
            </a:lnSpc>
            <a:spcBef>
              <a:spcPct val="0"/>
            </a:spcBef>
            <a:spcAft>
              <a:spcPct val="35000"/>
            </a:spcAft>
          </a:pPr>
          <a:endParaRPr lang="en-US" sz="1000" kern="1200" dirty="0"/>
        </a:p>
      </dsp:txBody>
      <dsp:txXfrm>
        <a:off x="2916762" y="3277273"/>
        <a:ext cx="2190675" cy="80812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5ABF63-0914-E84C-BB54-97E920B939B9}" type="datetimeFigureOut">
              <a:rPr lang="en-US" smtClean="0"/>
              <a:t>16-05-19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681FC7-B665-2945-ADD5-A109E579475B}" type="slidenum">
              <a:rPr lang="en-US" smtClean="0"/>
              <a:t>‹#›</a:t>
            </a:fld>
            <a:endParaRPr lang="en-US" dirty="0"/>
          </a:p>
        </p:txBody>
      </p:sp>
    </p:spTree>
    <p:extLst>
      <p:ext uri="{BB962C8B-B14F-4D97-AF65-F5344CB8AC3E}">
        <p14:creationId xmlns:p14="http://schemas.microsoft.com/office/powerpoint/2010/main" val="14107950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Bell, McCallum, &amp; Cox, 2003; Venn,2014; Clay, </a:t>
            </a:r>
            <a:endParaRPr lang="en-US" dirty="0"/>
          </a:p>
        </p:txBody>
      </p:sp>
      <p:sp>
        <p:nvSpPr>
          <p:cNvPr id="4" name="Slide Number Placeholder 3"/>
          <p:cNvSpPr>
            <a:spLocks noGrp="1"/>
          </p:cNvSpPr>
          <p:nvPr>
            <p:ph type="sldNum" sz="quarter" idx="10"/>
          </p:nvPr>
        </p:nvSpPr>
        <p:spPr/>
        <p:txBody>
          <a:bodyPr/>
          <a:lstStyle/>
          <a:p>
            <a:fld id="{53681FC7-B665-2945-ADD5-A109E579475B}" type="slidenum">
              <a:rPr lang="en-US" smtClean="0"/>
              <a:t>2</a:t>
            </a:fld>
            <a:endParaRPr lang="en-US" dirty="0"/>
          </a:p>
        </p:txBody>
      </p:sp>
    </p:spTree>
    <p:extLst>
      <p:ext uri="{BB962C8B-B14F-4D97-AF65-F5344CB8AC3E}">
        <p14:creationId xmlns:p14="http://schemas.microsoft.com/office/powerpoint/2010/main" val="1394060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https://dibels.org/bros/DIBELSBrochure.pdf; Clay, Venn</a:t>
            </a:r>
            <a:endParaRPr lang="en-US" dirty="0"/>
          </a:p>
        </p:txBody>
      </p:sp>
      <p:sp>
        <p:nvSpPr>
          <p:cNvPr id="4" name="Slide Number Placeholder 3"/>
          <p:cNvSpPr>
            <a:spLocks noGrp="1"/>
          </p:cNvSpPr>
          <p:nvPr>
            <p:ph type="sldNum" sz="quarter" idx="10"/>
          </p:nvPr>
        </p:nvSpPr>
        <p:spPr/>
        <p:txBody>
          <a:bodyPr/>
          <a:lstStyle/>
          <a:p>
            <a:fld id="{53681FC7-B665-2945-ADD5-A109E579475B}" type="slidenum">
              <a:rPr lang="en-US" smtClean="0"/>
              <a:t>3</a:t>
            </a:fld>
            <a:endParaRPr lang="en-US" dirty="0"/>
          </a:p>
        </p:txBody>
      </p:sp>
    </p:spTree>
    <p:extLst>
      <p:ext uri="{BB962C8B-B14F-4D97-AF65-F5344CB8AC3E}">
        <p14:creationId xmlns:p14="http://schemas.microsoft.com/office/powerpoint/2010/main" val="2782776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Clay; DIBELS, Venn</a:t>
            </a:r>
            <a:endParaRPr lang="en-US" dirty="0"/>
          </a:p>
        </p:txBody>
      </p:sp>
      <p:sp>
        <p:nvSpPr>
          <p:cNvPr id="4" name="Slide Number Placeholder 3"/>
          <p:cNvSpPr>
            <a:spLocks noGrp="1"/>
          </p:cNvSpPr>
          <p:nvPr>
            <p:ph type="sldNum" sz="quarter" idx="10"/>
          </p:nvPr>
        </p:nvSpPr>
        <p:spPr/>
        <p:txBody>
          <a:bodyPr/>
          <a:lstStyle/>
          <a:p>
            <a:fld id="{53681FC7-B665-2945-ADD5-A109E579475B}" type="slidenum">
              <a:rPr lang="en-US" smtClean="0"/>
              <a:t>4</a:t>
            </a:fld>
            <a:endParaRPr lang="en-US" dirty="0"/>
          </a:p>
        </p:txBody>
      </p:sp>
    </p:spTree>
    <p:extLst>
      <p:ext uri="{BB962C8B-B14F-4D97-AF65-F5344CB8AC3E}">
        <p14:creationId xmlns:p14="http://schemas.microsoft.com/office/powerpoint/2010/main" val="2843601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Venn</a:t>
            </a:r>
            <a:endParaRPr lang="en-US" dirty="0"/>
          </a:p>
        </p:txBody>
      </p:sp>
      <p:sp>
        <p:nvSpPr>
          <p:cNvPr id="4" name="Slide Number Placeholder 3"/>
          <p:cNvSpPr>
            <a:spLocks noGrp="1"/>
          </p:cNvSpPr>
          <p:nvPr>
            <p:ph type="sldNum" sz="quarter" idx="10"/>
          </p:nvPr>
        </p:nvSpPr>
        <p:spPr/>
        <p:txBody>
          <a:bodyPr/>
          <a:lstStyle/>
          <a:p>
            <a:fld id="{53681FC7-B665-2945-ADD5-A109E579475B}" type="slidenum">
              <a:rPr lang="en-US" smtClean="0"/>
              <a:t>5</a:t>
            </a:fld>
            <a:endParaRPr lang="en-US" dirty="0"/>
          </a:p>
        </p:txBody>
      </p:sp>
    </p:spTree>
    <p:extLst>
      <p:ext uri="{BB962C8B-B14F-4D97-AF65-F5344CB8AC3E}">
        <p14:creationId xmlns:p14="http://schemas.microsoft.com/office/powerpoint/2010/main" val="3557202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Hutchinson: Council of Ministers</a:t>
            </a:r>
            <a:r>
              <a:rPr lang="en-US" baseline="0" dirty="0" smtClean="0"/>
              <a:t> of Education, Canada; Manitoba Education; F&amp;P</a:t>
            </a:r>
            <a:endParaRPr lang="en-US" dirty="0"/>
          </a:p>
        </p:txBody>
      </p:sp>
      <p:sp>
        <p:nvSpPr>
          <p:cNvPr id="4" name="Slide Number Placeholder 3"/>
          <p:cNvSpPr>
            <a:spLocks noGrp="1"/>
          </p:cNvSpPr>
          <p:nvPr>
            <p:ph type="sldNum" sz="quarter" idx="10"/>
          </p:nvPr>
        </p:nvSpPr>
        <p:spPr/>
        <p:txBody>
          <a:bodyPr/>
          <a:lstStyle/>
          <a:p>
            <a:fld id="{53681FC7-B665-2945-ADD5-A109E579475B}" type="slidenum">
              <a:rPr lang="en-US" smtClean="0"/>
              <a:t>6</a:t>
            </a:fld>
            <a:endParaRPr lang="en-US" dirty="0"/>
          </a:p>
        </p:txBody>
      </p:sp>
    </p:spTree>
    <p:extLst>
      <p:ext uri="{BB962C8B-B14F-4D97-AF65-F5344CB8AC3E}">
        <p14:creationId xmlns:p14="http://schemas.microsoft.com/office/powerpoint/2010/main" val="3741014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Manitoba Education</a:t>
            </a:r>
            <a:endParaRPr lang="en-US" dirty="0"/>
          </a:p>
        </p:txBody>
      </p:sp>
      <p:sp>
        <p:nvSpPr>
          <p:cNvPr id="4" name="Slide Number Placeholder 3"/>
          <p:cNvSpPr>
            <a:spLocks noGrp="1"/>
          </p:cNvSpPr>
          <p:nvPr>
            <p:ph type="sldNum" sz="quarter" idx="10"/>
          </p:nvPr>
        </p:nvSpPr>
        <p:spPr/>
        <p:txBody>
          <a:bodyPr/>
          <a:lstStyle/>
          <a:p>
            <a:fld id="{53681FC7-B665-2945-ADD5-A109E579475B}" type="slidenum">
              <a:rPr lang="en-US" smtClean="0"/>
              <a:t>7</a:t>
            </a:fld>
            <a:endParaRPr lang="en-US" dirty="0"/>
          </a:p>
        </p:txBody>
      </p:sp>
    </p:spTree>
    <p:extLst>
      <p:ext uri="{BB962C8B-B14F-4D97-AF65-F5344CB8AC3E}">
        <p14:creationId xmlns:p14="http://schemas.microsoft.com/office/powerpoint/2010/main" val="1663254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Venn, What Works Clearinghouse; Denton; </a:t>
            </a:r>
            <a:r>
              <a:rPr lang="en-US" sz="1200" kern="1200" dirty="0" smtClean="0">
                <a:solidFill>
                  <a:schemeClr val="tx1"/>
                </a:solidFill>
                <a:effectLst/>
                <a:latin typeface="+mn-lt"/>
                <a:ea typeface="+mn-ea"/>
                <a:cs typeface="+mn-cs"/>
              </a:rPr>
              <a:t>Jennifer K. Gilbert, Donald L. Compton, Douglas Fuchs, and Lynn S. Fuchs,</a:t>
            </a:r>
          </a:p>
          <a:p>
            <a:endParaRPr lang="en-US" dirty="0"/>
          </a:p>
        </p:txBody>
      </p:sp>
      <p:sp>
        <p:nvSpPr>
          <p:cNvPr id="4" name="Slide Number Placeholder 3"/>
          <p:cNvSpPr>
            <a:spLocks noGrp="1"/>
          </p:cNvSpPr>
          <p:nvPr>
            <p:ph type="sldNum" sz="quarter" idx="10"/>
          </p:nvPr>
        </p:nvSpPr>
        <p:spPr/>
        <p:txBody>
          <a:bodyPr/>
          <a:lstStyle/>
          <a:p>
            <a:fld id="{53681FC7-B665-2945-ADD5-A109E579475B}" type="slidenum">
              <a:rPr lang="en-US" smtClean="0"/>
              <a:t>8</a:t>
            </a:fld>
            <a:endParaRPr lang="en-US" dirty="0"/>
          </a:p>
        </p:txBody>
      </p:sp>
    </p:spTree>
    <p:extLst>
      <p:ext uri="{BB962C8B-B14F-4D97-AF65-F5344CB8AC3E}">
        <p14:creationId xmlns:p14="http://schemas.microsoft.com/office/powerpoint/2010/main" val="2011218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Denton, What Works Clearinghouse</a:t>
            </a:r>
            <a:endParaRPr lang="en-US" dirty="0"/>
          </a:p>
        </p:txBody>
      </p:sp>
      <p:sp>
        <p:nvSpPr>
          <p:cNvPr id="4" name="Slide Number Placeholder 3"/>
          <p:cNvSpPr>
            <a:spLocks noGrp="1"/>
          </p:cNvSpPr>
          <p:nvPr>
            <p:ph type="sldNum" sz="quarter" idx="10"/>
          </p:nvPr>
        </p:nvSpPr>
        <p:spPr/>
        <p:txBody>
          <a:bodyPr/>
          <a:lstStyle/>
          <a:p>
            <a:fld id="{53681FC7-B665-2945-ADD5-A109E579475B}" type="slidenum">
              <a:rPr lang="en-US" smtClean="0"/>
              <a:t>9</a:t>
            </a:fld>
            <a:endParaRPr lang="en-US" dirty="0"/>
          </a:p>
        </p:txBody>
      </p:sp>
    </p:spTree>
    <p:extLst>
      <p:ext uri="{BB962C8B-B14F-4D97-AF65-F5344CB8AC3E}">
        <p14:creationId xmlns:p14="http://schemas.microsoft.com/office/powerpoint/2010/main" val="3924223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Afflerbach</a:t>
            </a:r>
            <a:endParaRPr lang="en-US" dirty="0"/>
          </a:p>
        </p:txBody>
      </p:sp>
      <p:sp>
        <p:nvSpPr>
          <p:cNvPr id="4" name="Slide Number Placeholder 3"/>
          <p:cNvSpPr>
            <a:spLocks noGrp="1"/>
          </p:cNvSpPr>
          <p:nvPr>
            <p:ph type="sldNum" sz="quarter" idx="10"/>
          </p:nvPr>
        </p:nvSpPr>
        <p:spPr/>
        <p:txBody>
          <a:bodyPr/>
          <a:lstStyle/>
          <a:p>
            <a:fld id="{53681FC7-B665-2945-ADD5-A109E579475B}" type="slidenum">
              <a:rPr lang="en-US" smtClean="0"/>
              <a:t>11</a:t>
            </a:fld>
            <a:endParaRPr lang="en-US" dirty="0"/>
          </a:p>
        </p:txBody>
      </p:sp>
    </p:spTree>
    <p:extLst>
      <p:ext uri="{BB962C8B-B14F-4D97-AF65-F5344CB8AC3E}">
        <p14:creationId xmlns:p14="http://schemas.microsoft.com/office/powerpoint/2010/main" val="517984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CA"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CA"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dirty="0"/>
          </a:p>
        </p:txBody>
      </p:sp>
      <p:sp>
        <p:nvSpPr>
          <p:cNvPr id="8" name="Title 7"/>
          <p:cNvSpPr>
            <a:spLocks noGrp="1"/>
          </p:cNvSpPr>
          <p:nvPr>
            <p:ph type="title"/>
          </p:nvPr>
        </p:nvSpPr>
        <p:spPr/>
        <p:txBody>
          <a:bodyPr/>
          <a:lstStyle/>
          <a:p>
            <a:r>
              <a:rPr lang="en-CA"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CA"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dirty="0"/>
          </a:p>
        </p:txBody>
      </p:sp>
      <p:sp>
        <p:nvSpPr>
          <p:cNvPr id="8" name="Title 7"/>
          <p:cNvSpPr>
            <a:spLocks noGrp="1"/>
          </p:cNvSpPr>
          <p:nvPr>
            <p:ph type="title"/>
          </p:nvPr>
        </p:nvSpPr>
        <p:spPr/>
        <p:txBody>
          <a:bodyPr/>
          <a:lstStyle/>
          <a:p>
            <a:r>
              <a:rPr lang="en-CA"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CA"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7" name="Date Placeholder 6"/>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7E63A33-8271-4DD0-9C48-789913D7C115}" type="slidenum">
              <a:rPr lang="en-US" smtClean="0"/>
              <a:pPr/>
              <a:t>‹#›</a:t>
            </a:fld>
            <a:endParaRPr lang="en-US" dirty="0"/>
          </a:p>
        </p:txBody>
      </p:sp>
      <p:sp>
        <p:nvSpPr>
          <p:cNvPr id="10" name="Title 9"/>
          <p:cNvSpPr>
            <a:spLocks noGrp="1"/>
          </p:cNvSpPr>
          <p:nvPr>
            <p:ph type="title"/>
          </p:nvPr>
        </p:nvSpPr>
        <p:spPr/>
        <p:txBody>
          <a:bodyPr/>
          <a:lstStyle/>
          <a:p>
            <a:r>
              <a:rPr lang="en-CA"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dirty="0"/>
          </a:p>
        </p:txBody>
      </p:sp>
      <p:sp>
        <p:nvSpPr>
          <p:cNvPr id="3" name="Date Placeholder 2"/>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7E63A33-8271-4DD0-9C48-789913D7C115}" type="slidenum">
              <a:rPr lang="en-US" smtClean="0"/>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7E63A33-8271-4DD0-9C48-789913D7C115}" type="slidenum">
              <a:rPr lang="en-US" smtClean="0"/>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CA"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smtClean="0"/>
              <a:t>Drag picture to placeholder or click icon to add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8E80666-FB37-4B36-9149-507F3B0178E3}" type="datetimeFigureOut">
              <a:rPr lang="en-US" smtClean="0"/>
              <a:pPr/>
              <a:t>16-05-19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CA"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CA"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8E80666-FB37-4B36-9149-507F3B0178E3}" type="datetimeFigureOut">
              <a:rPr lang="en-US" smtClean="0"/>
              <a:pPr/>
              <a:t>16-05-19</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7E63A33-8271-4DD0-9C48-789913D7C1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iming>
    <p:tnLst>
      <p:par>
        <p:cTn xmlns:p14="http://schemas.microsoft.com/office/powerpoint/2010/mai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3.xml"/><Relationship Id="rId2" Type="http://schemas.openxmlformats.org/officeDocument/2006/relationships/diagramData" Target="../diagrams/data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5495" y="4590570"/>
            <a:ext cx="7287437" cy="1395697"/>
          </a:xfrm>
        </p:spPr>
        <p:txBody>
          <a:bodyPr>
            <a:normAutofit fontScale="92500" lnSpcReduction="20000"/>
          </a:bodyPr>
          <a:lstStyle/>
          <a:p>
            <a:pPr algn="r"/>
            <a:r>
              <a:rPr lang="en-US" dirty="0" smtClean="0"/>
              <a:t>Jennifer Kreitz</a:t>
            </a:r>
          </a:p>
          <a:p>
            <a:pPr algn="r"/>
            <a:r>
              <a:rPr lang="en-US" dirty="0" smtClean="0"/>
              <a:t>Brandon University</a:t>
            </a:r>
          </a:p>
          <a:p>
            <a:pPr algn="r"/>
            <a:r>
              <a:rPr lang="en-US" dirty="0" smtClean="0"/>
              <a:t>May 19, 2016</a:t>
            </a:r>
          </a:p>
          <a:p>
            <a:pPr algn="r"/>
            <a:r>
              <a:rPr lang="en-US" dirty="0" smtClean="0"/>
              <a:t>04:706 Theory and Practice of </a:t>
            </a:r>
            <a:r>
              <a:rPr lang="en-US" dirty="0"/>
              <a:t>S</a:t>
            </a:r>
            <a:r>
              <a:rPr lang="en-US" dirty="0" smtClean="0"/>
              <a:t>tandardized Assessment</a:t>
            </a:r>
            <a:endParaRPr lang="en-US" dirty="0"/>
          </a:p>
        </p:txBody>
      </p:sp>
      <p:sp>
        <p:nvSpPr>
          <p:cNvPr id="3" name="Title 2"/>
          <p:cNvSpPr>
            <a:spLocks noGrp="1"/>
          </p:cNvSpPr>
          <p:nvPr>
            <p:ph type="ctrTitle"/>
          </p:nvPr>
        </p:nvSpPr>
        <p:spPr>
          <a:xfrm>
            <a:off x="817581" y="1030656"/>
            <a:ext cx="7175351" cy="1840456"/>
          </a:xfrm>
        </p:spPr>
        <p:txBody>
          <a:bodyPr/>
          <a:lstStyle/>
          <a:p>
            <a:r>
              <a:rPr lang="en-US" dirty="0" smtClean="0"/>
              <a:t>Reading Assessment</a:t>
            </a:r>
            <a:endParaRPr lang="en-US" dirty="0"/>
          </a:p>
        </p:txBody>
      </p:sp>
    </p:spTree>
    <p:extLst>
      <p:ext uri="{BB962C8B-B14F-4D97-AF65-F5344CB8AC3E}">
        <p14:creationId xmlns:p14="http://schemas.microsoft.com/office/powerpoint/2010/main" val="3046391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543" y="797090"/>
            <a:ext cx="5966666" cy="553908"/>
          </a:xfrm>
        </p:spPr>
        <p:txBody>
          <a:bodyPr anchor="t"/>
          <a:lstStyle/>
          <a:p>
            <a:pPr algn="l"/>
            <a:r>
              <a:rPr lang="en-US" sz="2400" dirty="0" smtClean="0"/>
              <a:t>How Do We Put the Pieces Together?</a:t>
            </a:r>
            <a:endParaRPr lang="en-US" sz="2400" dirty="0"/>
          </a:p>
        </p:txBody>
      </p:sp>
      <p:graphicFrame>
        <p:nvGraphicFramePr>
          <p:cNvPr id="5" name="Diagram 4"/>
          <p:cNvGraphicFramePr/>
          <p:nvPr>
            <p:extLst>
              <p:ext uri="{D42A27DB-BD31-4B8C-83A1-F6EECF244321}">
                <p14:modId xmlns:p14="http://schemas.microsoft.com/office/powerpoint/2010/main" val="1572612025"/>
              </p:ext>
            </p:extLst>
          </p:nvPr>
        </p:nvGraphicFramePr>
        <p:xfrm>
          <a:off x="1634909" y="2133091"/>
          <a:ext cx="6174818" cy="41100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Down Arrow Callout 9"/>
          <p:cNvSpPr/>
          <p:nvPr/>
        </p:nvSpPr>
        <p:spPr>
          <a:xfrm>
            <a:off x="4184450" y="1850868"/>
            <a:ext cx="1752122" cy="1161857"/>
          </a:xfrm>
          <a:prstGeom prst="downArrowCallout">
            <a:avLst/>
          </a:prstGeom>
          <a:gradFill flip="none" rotWithShape="1">
            <a:gsLst>
              <a:gs pos="0">
                <a:schemeClr val="accent1">
                  <a:lumMod val="95000"/>
                  <a:alpha val="50000"/>
                </a:schemeClr>
              </a:gs>
              <a:gs pos="100000">
                <a:schemeClr val="accent1">
                  <a:shade val="82000"/>
                  <a:satMod val="125000"/>
                  <a:lumMod val="74000"/>
                  <a:alpha val="50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Assessment of Learning</a:t>
            </a:r>
            <a:endParaRPr lang="en-US" dirty="0"/>
          </a:p>
        </p:txBody>
      </p:sp>
      <p:sp>
        <p:nvSpPr>
          <p:cNvPr id="11" name="Down Arrow 10"/>
          <p:cNvSpPr/>
          <p:nvPr/>
        </p:nvSpPr>
        <p:spPr>
          <a:xfrm>
            <a:off x="4878594" y="3526103"/>
            <a:ext cx="484632" cy="689009"/>
          </a:xfrm>
          <a:prstGeom prst="downArrow">
            <a:avLst/>
          </a:prstGeom>
          <a:gradFill flip="none" rotWithShape="1">
            <a:gsLst>
              <a:gs pos="0">
                <a:schemeClr val="accent1">
                  <a:lumMod val="95000"/>
                  <a:alpha val="52000"/>
                </a:schemeClr>
              </a:gs>
              <a:gs pos="100000">
                <a:schemeClr val="accent1">
                  <a:shade val="82000"/>
                  <a:satMod val="125000"/>
                  <a:lumMod val="74000"/>
                  <a:alpha val="52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Down Arrow 11"/>
          <p:cNvSpPr/>
          <p:nvPr/>
        </p:nvSpPr>
        <p:spPr>
          <a:xfrm>
            <a:off x="4859227" y="4773749"/>
            <a:ext cx="503999" cy="612000"/>
          </a:xfrm>
          <a:prstGeom prst="downArrow">
            <a:avLst/>
          </a:prstGeom>
          <a:gradFill flip="none" rotWithShape="1">
            <a:gsLst>
              <a:gs pos="0">
                <a:schemeClr val="accent1">
                  <a:lumMod val="95000"/>
                  <a:alpha val="52000"/>
                </a:schemeClr>
              </a:gs>
              <a:gs pos="100000">
                <a:schemeClr val="accent1">
                  <a:shade val="82000"/>
                  <a:satMod val="125000"/>
                  <a:lumMod val="74000"/>
                  <a:alpha val="52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ounded Rectangle 12"/>
          <p:cNvSpPr/>
          <p:nvPr/>
        </p:nvSpPr>
        <p:spPr>
          <a:xfrm>
            <a:off x="189163" y="2647955"/>
            <a:ext cx="1594373" cy="3542584"/>
          </a:xfrm>
          <a:prstGeom prst="roundRect">
            <a:avLst/>
          </a:prstGeom>
          <a:gradFill flip="none" rotWithShape="1">
            <a:gsLst>
              <a:gs pos="0">
                <a:schemeClr val="accent1">
                  <a:lumMod val="95000"/>
                  <a:alpha val="54000"/>
                </a:schemeClr>
              </a:gs>
              <a:gs pos="100000">
                <a:schemeClr val="accent1">
                  <a:shade val="82000"/>
                  <a:satMod val="125000"/>
                  <a:lumMod val="74000"/>
                  <a:alpha val="54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Assessment for Learning</a:t>
            </a:r>
          </a:p>
          <a:p>
            <a:pPr algn="ctr"/>
            <a:endParaRPr lang="en-US" dirty="0"/>
          </a:p>
          <a:p>
            <a:pPr algn="ctr"/>
            <a:r>
              <a:rPr lang="en-US" sz="1400" i="1" dirty="0"/>
              <a:t>or</a:t>
            </a:r>
          </a:p>
          <a:p>
            <a:pPr algn="ctr"/>
            <a:r>
              <a:rPr lang="en-US" dirty="0"/>
              <a:t>Screening</a:t>
            </a:r>
          </a:p>
        </p:txBody>
      </p:sp>
      <p:sp>
        <p:nvSpPr>
          <p:cNvPr id="14" name="Rounded Rectangle 13"/>
          <p:cNvSpPr/>
          <p:nvPr/>
        </p:nvSpPr>
        <p:spPr>
          <a:xfrm>
            <a:off x="7016312" y="2647955"/>
            <a:ext cx="1594373" cy="3542584"/>
          </a:xfrm>
          <a:prstGeom prst="roundRect">
            <a:avLst/>
          </a:prstGeom>
          <a:gradFill flip="none" rotWithShape="1">
            <a:gsLst>
              <a:gs pos="0">
                <a:schemeClr val="accent1">
                  <a:lumMod val="95000"/>
                  <a:alpha val="54000"/>
                </a:schemeClr>
              </a:gs>
              <a:gs pos="100000">
                <a:schemeClr val="accent1">
                  <a:shade val="82000"/>
                  <a:satMod val="125000"/>
                  <a:lumMod val="74000"/>
                  <a:alpha val="54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Assessment for Learning</a:t>
            </a:r>
          </a:p>
          <a:p>
            <a:pPr algn="ctr"/>
            <a:endParaRPr lang="en-US" dirty="0"/>
          </a:p>
        </p:txBody>
      </p:sp>
      <p:sp>
        <p:nvSpPr>
          <p:cNvPr id="15" name="Left-Up Arrow 14"/>
          <p:cNvSpPr/>
          <p:nvPr/>
        </p:nvSpPr>
        <p:spPr>
          <a:xfrm rot="16200000">
            <a:off x="6611207" y="1243848"/>
            <a:ext cx="729475" cy="2078739"/>
          </a:xfrm>
          <a:prstGeom prst="leftUpArrow">
            <a:avLst/>
          </a:prstGeom>
          <a:gradFill flip="none" rotWithShape="1">
            <a:gsLst>
              <a:gs pos="0">
                <a:schemeClr val="accent1">
                  <a:lumMod val="95000"/>
                  <a:alpha val="46000"/>
                </a:schemeClr>
              </a:gs>
              <a:gs pos="100000">
                <a:schemeClr val="accent1">
                  <a:shade val="82000"/>
                  <a:satMod val="125000"/>
                  <a:lumMod val="74000"/>
                  <a:alpha val="46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TextBox 15"/>
          <p:cNvSpPr txBox="1"/>
          <p:nvPr/>
        </p:nvSpPr>
        <p:spPr>
          <a:xfrm>
            <a:off x="5566373" y="6304002"/>
            <a:ext cx="2899877" cy="553998"/>
          </a:xfrm>
          <a:prstGeom prst="rect">
            <a:avLst/>
          </a:prstGeom>
          <a:noFill/>
        </p:spPr>
        <p:txBody>
          <a:bodyPr wrap="none" rtlCol="0">
            <a:spAutoFit/>
          </a:bodyPr>
          <a:lstStyle/>
          <a:p>
            <a:pPr lvl="0"/>
            <a:r>
              <a:rPr lang="en-US" sz="1200" dirty="0" smtClean="0">
                <a:solidFill>
                  <a:prstClr val="black">
                    <a:lumMod val="65000"/>
                    <a:lumOff val="35000"/>
                  </a:prstClr>
                </a:solidFill>
              </a:rPr>
              <a:t>(Manitoba Education, n.d.; Venn, 2014)</a:t>
            </a:r>
            <a:endParaRPr lang="en-US" sz="1200" dirty="0">
              <a:solidFill>
                <a:prstClr val="black">
                  <a:lumMod val="65000"/>
                  <a:lumOff val="35000"/>
                </a:prstClr>
              </a:solidFill>
            </a:endParaRPr>
          </a:p>
          <a:p>
            <a:endParaRPr lang="en-US" dirty="0"/>
          </a:p>
        </p:txBody>
      </p:sp>
    </p:spTree>
    <p:extLst>
      <p:ext uri="{BB962C8B-B14F-4D97-AF65-F5344CB8AC3E}">
        <p14:creationId xmlns:p14="http://schemas.microsoft.com/office/powerpoint/2010/main" val="2952037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8896" y="337749"/>
            <a:ext cx="6512511" cy="557008"/>
          </a:xfrm>
        </p:spPr>
        <p:txBody>
          <a:bodyPr/>
          <a:lstStyle/>
          <a:p>
            <a:pPr algn="ctr"/>
            <a:r>
              <a:rPr lang="en-US" sz="2400" dirty="0" smtClean="0"/>
              <a:t>Thoughts on Assessment in Reading</a:t>
            </a:r>
            <a:endParaRPr lang="en-US" sz="2400" dirty="0"/>
          </a:p>
        </p:txBody>
      </p:sp>
      <p:sp>
        <p:nvSpPr>
          <p:cNvPr id="3" name="Content Placeholder 2"/>
          <p:cNvSpPr>
            <a:spLocks noGrp="1"/>
          </p:cNvSpPr>
          <p:nvPr>
            <p:ph sz="quarter" idx="13"/>
          </p:nvPr>
        </p:nvSpPr>
        <p:spPr>
          <a:xfrm>
            <a:off x="1661931" y="2360260"/>
            <a:ext cx="2827772" cy="3877364"/>
          </a:xfrm>
        </p:spPr>
        <p:txBody>
          <a:bodyPr>
            <a:normAutofit fontScale="70000" lnSpcReduction="20000"/>
          </a:bodyPr>
          <a:lstStyle/>
          <a:p>
            <a:pPr algn="ctr"/>
            <a:r>
              <a:rPr lang="en-US" i="1" dirty="0" smtClean="0"/>
              <a:t>“</a:t>
            </a:r>
            <a:r>
              <a:rPr lang="en-US" i="1" dirty="0"/>
              <a:t>Assessment </a:t>
            </a:r>
            <a:r>
              <a:rPr lang="en-US" i="1" dirty="0" smtClean="0"/>
              <a:t>should produce </a:t>
            </a:r>
            <a:r>
              <a:rPr lang="en-US" i="1" dirty="0"/>
              <a:t>information that is </a:t>
            </a:r>
            <a:r>
              <a:rPr lang="en-US" i="1" dirty="0" smtClean="0"/>
              <a:t>useful </a:t>
            </a:r>
            <a:r>
              <a:rPr lang="en-US" i="1" dirty="0"/>
              <a:t>in </a:t>
            </a:r>
            <a:r>
              <a:rPr lang="en-US" i="1" dirty="0" smtClean="0"/>
              <a:t>helping </a:t>
            </a:r>
            <a:r>
              <a:rPr lang="en-US" i="1" dirty="0"/>
              <a:t>students become better readers, </a:t>
            </a:r>
            <a:r>
              <a:rPr lang="en-US" i="1" dirty="0" smtClean="0"/>
              <a:t>and assessment should </a:t>
            </a:r>
            <a:r>
              <a:rPr lang="en-US" i="1" dirty="0"/>
              <a:t>do no harm.</a:t>
            </a:r>
            <a:r>
              <a:rPr lang="en-US" i="1" dirty="0" smtClean="0"/>
              <a:t>”</a:t>
            </a:r>
          </a:p>
          <a:p>
            <a:pPr marL="45720" indent="0">
              <a:buNone/>
            </a:pPr>
            <a:endParaRPr lang="en-US" i="1" dirty="0" smtClean="0"/>
          </a:p>
          <a:p>
            <a:pPr marL="45720" indent="0">
              <a:buNone/>
            </a:pPr>
            <a:endParaRPr lang="en-US" i="1" dirty="0" smtClean="0"/>
          </a:p>
          <a:p>
            <a:pPr marL="45720" indent="0">
              <a:buNone/>
            </a:pPr>
            <a:endParaRPr lang="en-US" i="1" dirty="0" smtClean="0"/>
          </a:p>
          <a:p>
            <a:pPr marL="45720" indent="0">
              <a:buNone/>
            </a:pPr>
            <a:endParaRPr lang="en-US" i="1" dirty="0" smtClean="0"/>
          </a:p>
          <a:p>
            <a:pPr algn="ctr"/>
            <a:r>
              <a:rPr lang="en-US" i="1" dirty="0"/>
              <a:t>“</a:t>
            </a:r>
            <a:r>
              <a:rPr lang="en-US" i="1" dirty="0" smtClean="0"/>
              <a:t>Reading </a:t>
            </a:r>
            <a:r>
              <a:rPr lang="en-US" i="1" dirty="0"/>
              <a:t>assessment </a:t>
            </a:r>
            <a:r>
              <a:rPr lang="en-US" i="1" dirty="0" smtClean="0"/>
              <a:t>should </a:t>
            </a:r>
            <a:r>
              <a:rPr lang="en-US" i="1" dirty="0"/>
              <a:t>focus not </a:t>
            </a:r>
            <a:r>
              <a:rPr lang="en-US" i="1" dirty="0" smtClean="0"/>
              <a:t>only </a:t>
            </a:r>
            <a:r>
              <a:rPr lang="en-US" i="1" dirty="0"/>
              <a:t>on strategy </a:t>
            </a:r>
            <a:r>
              <a:rPr lang="en-US" i="1" dirty="0" smtClean="0"/>
              <a:t>and </a:t>
            </a:r>
            <a:r>
              <a:rPr lang="en-US" i="1" dirty="0"/>
              <a:t>skill but also </a:t>
            </a:r>
            <a:r>
              <a:rPr lang="en-US" i="1" dirty="0" smtClean="0"/>
              <a:t>on </a:t>
            </a:r>
            <a:r>
              <a:rPr lang="en-US" i="1" dirty="0"/>
              <a:t>dispositions </a:t>
            </a:r>
            <a:r>
              <a:rPr lang="en-US" i="1" dirty="0" smtClean="0"/>
              <a:t>that either </a:t>
            </a:r>
            <a:r>
              <a:rPr lang="en-US" i="1" dirty="0"/>
              <a:t>support or </a:t>
            </a:r>
            <a:r>
              <a:rPr lang="en-US" i="1" dirty="0" smtClean="0"/>
              <a:t>work against </a:t>
            </a:r>
            <a:r>
              <a:rPr lang="en-US" i="1" dirty="0"/>
              <a:t>students’ </a:t>
            </a:r>
            <a:r>
              <a:rPr lang="en-US" i="1" dirty="0" smtClean="0"/>
              <a:t>reading  </a:t>
            </a:r>
            <a:r>
              <a:rPr lang="en-US" i="1" dirty="0"/>
              <a:t>development.”</a:t>
            </a:r>
            <a:endParaRPr lang="en-US" dirty="0"/>
          </a:p>
        </p:txBody>
      </p:sp>
      <p:sp>
        <p:nvSpPr>
          <p:cNvPr id="4" name="Content Placeholder 3"/>
          <p:cNvSpPr>
            <a:spLocks noGrp="1"/>
          </p:cNvSpPr>
          <p:nvPr>
            <p:ph sz="quarter" idx="14"/>
          </p:nvPr>
        </p:nvSpPr>
        <p:spPr>
          <a:xfrm>
            <a:off x="4645152" y="2225161"/>
            <a:ext cx="2988923" cy="4012463"/>
          </a:xfrm>
        </p:spPr>
        <p:txBody>
          <a:bodyPr>
            <a:normAutofit fontScale="70000" lnSpcReduction="20000"/>
          </a:bodyPr>
          <a:lstStyle/>
          <a:p>
            <a:pPr algn="ctr"/>
            <a:r>
              <a:rPr lang="en-US" dirty="0" smtClean="0"/>
              <a:t>“Self-assessment </a:t>
            </a:r>
            <a:r>
              <a:rPr lang="en-US" dirty="0"/>
              <a:t>in reading requires </a:t>
            </a:r>
            <a:r>
              <a:rPr lang="en-US" dirty="0" smtClean="0"/>
              <a:t>specific </a:t>
            </a:r>
            <a:r>
              <a:rPr lang="en-US" dirty="0"/>
              <a:t>student mind- sets and </a:t>
            </a:r>
            <a:r>
              <a:rPr lang="en-US" dirty="0" smtClean="0"/>
              <a:t>strategies</a:t>
            </a:r>
            <a:r>
              <a:rPr lang="en-US" dirty="0"/>
              <a:t>, and our instruction here </a:t>
            </a:r>
            <a:r>
              <a:rPr lang="en-US" dirty="0" smtClean="0"/>
              <a:t>must help </a:t>
            </a:r>
            <a:r>
              <a:rPr lang="en-US" dirty="0"/>
              <a:t>students develop both</a:t>
            </a:r>
            <a:r>
              <a:rPr lang="en-US" dirty="0" smtClean="0"/>
              <a:t>.”</a:t>
            </a:r>
          </a:p>
          <a:p>
            <a:pPr marL="45720" indent="0">
              <a:buNone/>
            </a:pPr>
            <a:endParaRPr lang="en-US" dirty="0" smtClean="0"/>
          </a:p>
          <a:p>
            <a:pPr marL="45720" indent="0">
              <a:buNone/>
            </a:pPr>
            <a:endParaRPr lang="en-US" dirty="0"/>
          </a:p>
          <a:p>
            <a:pPr marL="45720" indent="0">
              <a:buNone/>
            </a:pPr>
            <a:endParaRPr lang="en-US" dirty="0" smtClean="0"/>
          </a:p>
          <a:p>
            <a:pPr marL="45720" indent="0">
              <a:buNone/>
            </a:pPr>
            <a:endParaRPr lang="en-US" dirty="0" smtClean="0"/>
          </a:p>
          <a:p>
            <a:pPr algn="ctr"/>
            <a:r>
              <a:rPr lang="en-US" i="1" dirty="0"/>
              <a:t>“Assessment should describe whether </a:t>
            </a:r>
            <a:r>
              <a:rPr lang="en-US" i="1" dirty="0" smtClean="0"/>
              <a:t>students </a:t>
            </a:r>
            <a:r>
              <a:rPr lang="en-US" i="1" dirty="0"/>
              <a:t>attain a particular Standard through </a:t>
            </a:r>
            <a:r>
              <a:rPr lang="en-US" i="1" dirty="0" smtClean="0"/>
              <a:t>summative assessment </a:t>
            </a:r>
            <a:r>
              <a:rPr lang="en-US" i="1" dirty="0"/>
              <a:t>and, </a:t>
            </a:r>
            <a:r>
              <a:rPr lang="en-US" i="1" dirty="0" smtClean="0"/>
              <a:t>prior to </a:t>
            </a:r>
            <a:r>
              <a:rPr lang="en-US" i="1" dirty="0"/>
              <a:t>this, how </a:t>
            </a:r>
            <a:r>
              <a:rPr lang="en-US" i="1" dirty="0" smtClean="0"/>
              <a:t>they </a:t>
            </a:r>
            <a:r>
              <a:rPr lang="en-US" i="1" dirty="0"/>
              <a:t>are </a:t>
            </a:r>
            <a:r>
              <a:rPr lang="en-US" i="1" dirty="0" smtClean="0"/>
              <a:t>developing </a:t>
            </a:r>
            <a:r>
              <a:rPr lang="en-US" i="1" dirty="0"/>
              <a:t>on this path to attainment </a:t>
            </a:r>
            <a:r>
              <a:rPr lang="en-US" i="1" dirty="0" smtClean="0"/>
              <a:t>using formative </a:t>
            </a:r>
            <a:r>
              <a:rPr lang="en-US" i="1" dirty="0"/>
              <a:t>assessment.”</a:t>
            </a:r>
            <a:endParaRPr lang="en-US" dirty="0"/>
          </a:p>
        </p:txBody>
      </p:sp>
      <p:sp>
        <p:nvSpPr>
          <p:cNvPr id="5" name="Cloud Callout 4"/>
          <p:cNvSpPr/>
          <p:nvPr/>
        </p:nvSpPr>
        <p:spPr>
          <a:xfrm>
            <a:off x="6782842" y="824828"/>
            <a:ext cx="2123415" cy="1188877"/>
          </a:xfrm>
          <a:prstGeom prst="cloudCallout">
            <a:avLst/>
          </a:prstGeom>
          <a:gradFill flip="none" rotWithShape="1">
            <a:gsLst>
              <a:gs pos="0">
                <a:schemeClr val="accent1">
                  <a:lumMod val="95000"/>
                  <a:alpha val="20000"/>
                </a:schemeClr>
              </a:gs>
              <a:gs pos="100000">
                <a:schemeClr val="accent1">
                  <a:shade val="82000"/>
                  <a:satMod val="125000"/>
                  <a:lumMod val="74000"/>
                  <a:alpha val="20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Assessment as learning</a:t>
            </a:r>
            <a:endParaRPr lang="en-US" dirty="0"/>
          </a:p>
        </p:txBody>
      </p:sp>
      <p:sp>
        <p:nvSpPr>
          <p:cNvPr id="6" name="Cloud Callout 5"/>
          <p:cNvSpPr/>
          <p:nvPr/>
        </p:nvSpPr>
        <p:spPr>
          <a:xfrm>
            <a:off x="6935242" y="3287190"/>
            <a:ext cx="2123415" cy="1080797"/>
          </a:xfrm>
          <a:prstGeom prst="cloudCallout">
            <a:avLst/>
          </a:prstGeom>
          <a:gradFill flip="none" rotWithShape="1">
            <a:gsLst>
              <a:gs pos="0">
                <a:schemeClr val="accent1">
                  <a:lumMod val="95000"/>
                  <a:alpha val="19000"/>
                </a:schemeClr>
              </a:gs>
              <a:gs pos="100000">
                <a:schemeClr val="accent1">
                  <a:shade val="82000"/>
                  <a:satMod val="125000"/>
                  <a:lumMod val="74000"/>
                  <a:alpha val="19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Assessment of learning</a:t>
            </a:r>
            <a:endParaRPr lang="en-US" dirty="0"/>
          </a:p>
        </p:txBody>
      </p:sp>
      <p:sp>
        <p:nvSpPr>
          <p:cNvPr id="7" name="Cloud Callout 6"/>
          <p:cNvSpPr/>
          <p:nvPr/>
        </p:nvSpPr>
        <p:spPr>
          <a:xfrm flipH="1">
            <a:off x="121603" y="3458552"/>
            <a:ext cx="2121328" cy="1296958"/>
          </a:xfrm>
          <a:prstGeom prst="cloudCallout">
            <a:avLst/>
          </a:prstGeom>
          <a:gradFill flip="none" rotWithShape="1">
            <a:gsLst>
              <a:gs pos="0">
                <a:schemeClr val="accent1">
                  <a:lumMod val="95000"/>
                  <a:alpha val="21000"/>
                </a:schemeClr>
              </a:gs>
              <a:gs pos="100000">
                <a:schemeClr val="accent1">
                  <a:shade val="82000"/>
                  <a:satMod val="125000"/>
                  <a:lumMod val="74000"/>
                  <a:alpha val="21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Assessment for learning</a:t>
            </a:r>
            <a:endParaRPr lang="en-US" dirty="0"/>
          </a:p>
        </p:txBody>
      </p:sp>
      <p:sp>
        <p:nvSpPr>
          <p:cNvPr id="8" name="Cloud Callout 7"/>
          <p:cNvSpPr/>
          <p:nvPr/>
        </p:nvSpPr>
        <p:spPr>
          <a:xfrm flipH="1">
            <a:off x="328232" y="1063302"/>
            <a:ext cx="2121328" cy="1296958"/>
          </a:xfrm>
          <a:prstGeom prst="cloudCallout">
            <a:avLst/>
          </a:prstGeom>
          <a:gradFill flip="none" rotWithShape="1">
            <a:gsLst>
              <a:gs pos="0">
                <a:schemeClr val="accent1">
                  <a:lumMod val="95000"/>
                  <a:alpha val="21000"/>
                </a:schemeClr>
              </a:gs>
              <a:gs pos="100000">
                <a:schemeClr val="accent1">
                  <a:shade val="82000"/>
                  <a:satMod val="125000"/>
                  <a:lumMod val="74000"/>
                  <a:alpha val="21000"/>
                </a:schemeClr>
              </a:gs>
            </a:gsLst>
            <a:lin ang="54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Assessment Credo</a:t>
            </a:r>
            <a:endParaRPr lang="en-US" dirty="0"/>
          </a:p>
        </p:txBody>
      </p:sp>
      <p:sp>
        <p:nvSpPr>
          <p:cNvPr id="9" name="TextBox 8"/>
          <p:cNvSpPr txBox="1"/>
          <p:nvPr/>
        </p:nvSpPr>
        <p:spPr>
          <a:xfrm>
            <a:off x="5983261" y="6300344"/>
            <a:ext cx="1443875" cy="276999"/>
          </a:xfrm>
          <a:prstGeom prst="rect">
            <a:avLst/>
          </a:prstGeom>
          <a:noFill/>
        </p:spPr>
        <p:txBody>
          <a:bodyPr wrap="none" rtlCol="0">
            <a:spAutoFit/>
          </a:bodyPr>
          <a:lstStyle/>
          <a:p>
            <a:r>
              <a:rPr lang="en-US" sz="1200" dirty="0">
                <a:solidFill>
                  <a:schemeClr val="tx1">
                    <a:lumMod val="65000"/>
                    <a:lumOff val="35000"/>
                  </a:schemeClr>
                </a:solidFill>
              </a:rPr>
              <a:t>(</a:t>
            </a:r>
            <a:r>
              <a:rPr lang="en-US" sz="1200" dirty="0" smtClean="0">
                <a:solidFill>
                  <a:schemeClr val="tx1">
                    <a:lumMod val="65000"/>
                    <a:lumOff val="35000"/>
                  </a:schemeClr>
                </a:solidFill>
              </a:rPr>
              <a:t>Afflerbach</a:t>
            </a:r>
            <a:r>
              <a:rPr lang="en-US" sz="1200" dirty="0" smtClean="0">
                <a:solidFill>
                  <a:schemeClr val="tx1">
                    <a:lumMod val="65000"/>
                    <a:lumOff val="35000"/>
                  </a:schemeClr>
                </a:solidFill>
              </a:rPr>
              <a:t>, 2016)</a:t>
            </a:r>
            <a:endParaRPr lang="en-US" sz="1200" dirty="0">
              <a:solidFill>
                <a:schemeClr val="tx1">
                  <a:lumMod val="65000"/>
                  <a:lumOff val="35000"/>
                </a:schemeClr>
              </a:solidFill>
            </a:endParaRPr>
          </a:p>
        </p:txBody>
      </p:sp>
    </p:spTree>
    <p:extLst>
      <p:ext uri="{BB962C8B-B14F-4D97-AF65-F5344CB8AC3E}">
        <p14:creationId xmlns:p14="http://schemas.microsoft.com/office/powerpoint/2010/main" val="2531726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496321"/>
            <a:ext cx="6512511" cy="1143000"/>
          </a:xfrm>
        </p:spPr>
        <p:txBody>
          <a:bodyPr/>
          <a:lstStyle/>
          <a:p>
            <a:pPr algn="l"/>
            <a:r>
              <a:rPr lang="en-US" sz="2400" dirty="0" smtClean="0"/>
              <a:t>Summary</a:t>
            </a:r>
            <a:endParaRPr lang="en-US" sz="2400" dirty="0"/>
          </a:p>
        </p:txBody>
      </p:sp>
      <p:sp>
        <p:nvSpPr>
          <p:cNvPr id="3" name="Content Placeholder 2"/>
          <p:cNvSpPr>
            <a:spLocks noGrp="1"/>
          </p:cNvSpPr>
          <p:nvPr>
            <p:ph sz="quarter" idx="13"/>
          </p:nvPr>
        </p:nvSpPr>
        <p:spPr>
          <a:xfrm>
            <a:off x="1254711" y="1418326"/>
            <a:ext cx="6400800" cy="3474720"/>
          </a:xfrm>
        </p:spPr>
        <p:txBody>
          <a:bodyPr>
            <a:normAutofit fontScale="92500" lnSpcReduction="10000"/>
          </a:bodyPr>
          <a:lstStyle/>
          <a:p>
            <a:r>
              <a:rPr lang="en-US" dirty="0" smtClean="0"/>
              <a:t>Assessing reading can be as complex as learning to read. </a:t>
            </a:r>
          </a:p>
          <a:p>
            <a:r>
              <a:rPr lang="en-US" dirty="0" smtClean="0"/>
              <a:t>Teachers must locate the appropriate reading test to match the purpose of administering the assessment. </a:t>
            </a:r>
          </a:p>
          <a:p>
            <a:r>
              <a:rPr lang="en-US" dirty="0" smtClean="0"/>
              <a:t>All reading assessment should be undertaken with the purpose of gathering data to support student learning. </a:t>
            </a:r>
          </a:p>
          <a:p>
            <a:r>
              <a:rPr lang="en-US" dirty="0" smtClean="0"/>
              <a:t>Accommodations to reading assessment should be made for students who require adaptations, and teacher should note such accommodations.</a:t>
            </a:r>
            <a:endParaRPr lang="en-US" dirty="0"/>
          </a:p>
        </p:txBody>
      </p:sp>
    </p:spTree>
    <p:extLst>
      <p:ext uri="{BB962C8B-B14F-4D97-AF65-F5344CB8AC3E}">
        <p14:creationId xmlns:p14="http://schemas.microsoft.com/office/powerpoint/2010/main" val="1645559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638760" y="731520"/>
            <a:ext cx="3310351" cy="639762"/>
          </a:xfrm>
        </p:spPr>
        <p:txBody>
          <a:bodyPr/>
          <a:lstStyle/>
          <a:p>
            <a:r>
              <a:rPr lang="en-US" dirty="0" smtClean="0">
                <a:solidFill>
                  <a:schemeClr val="accent6">
                    <a:lumMod val="75000"/>
                  </a:schemeClr>
                </a:solidFill>
                <a:effectLst>
                  <a:reflection blurRad="6350" stA="55000" endA="300" endPos="45500" dir="5400000" sy="-100000" algn="bl" rotWithShape="0"/>
                </a:effectLst>
              </a:rPr>
              <a:t>* </a:t>
            </a:r>
            <a:r>
              <a:rPr lang="en-US"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What Is Reading?</a:t>
            </a:r>
            <a:endParaRPr lang="en-US" dirty="0"/>
          </a:p>
        </p:txBody>
      </p:sp>
      <p:sp>
        <p:nvSpPr>
          <p:cNvPr id="5" name="Content Placeholder 4"/>
          <p:cNvSpPr>
            <a:spLocks noGrp="1"/>
          </p:cNvSpPr>
          <p:nvPr>
            <p:ph sz="half" idx="2"/>
          </p:nvPr>
        </p:nvSpPr>
        <p:spPr>
          <a:xfrm>
            <a:off x="858571" y="1645974"/>
            <a:ext cx="3346704" cy="3301144"/>
          </a:xfrm>
        </p:spPr>
        <p:txBody>
          <a:bodyPr>
            <a:normAutofit/>
          </a:bodyPr>
          <a:lstStyle/>
          <a:p>
            <a:r>
              <a:rPr lang="en-US" sz="1500" dirty="0" smtClean="0"/>
              <a:t>Reading is a complex multi-faceted process which requires the orchestration of several literacy skills.</a:t>
            </a:r>
          </a:p>
          <a:p>
            <a:r>
              <a:rPr lang="en-US" sz="1500" dirty="0" smtClean="0"/>
              <a:t>Reading involves efficient constructing of meaning of written texts through letter recognition and comprehension.</a:t>
            </a:r>
          </a:p>
          <a:p>
            <a:r>
              <a:rPr lang="en-US" sz="1500" dirty="0" smtClean="0"/>
              <a:t>Reading difficulty is the most </a:t>
            </a:r>
            <a:r>
              <a:rPr lang="en-US" sz="1500" dirty="0"/>
              <a:t>c</a:t>
            </a:r>
            <a:r>
              <a:rPr lang="en-US" sz="1500" dirty="0" smtClean="0"/>
              <a:t>ommon learning problem.</a:t>
            </a:r>
            <a:endParaRPr lang="en-US" sz="1500" dirty="0"/>
          </a:p>
        </p:txBody>
      </p:sp>
      <p:sp>
        <p:nvSpPr>
          <p:cNvPr id="6" name="Text Placeholder 5"/>
          <p:cNvSpPr>
            <a:spLocks noGrp="1"/>
          </p:cNvSpPr>
          <p:nvPr>
            <p:ph type="body" sz="quarter" idx="3"/>
          </p:nvPr>
        </p:nvSpPr>
        <p:spPr/>
        <p:txBody>
          <a:bodyPr/>
          <a:lstStyle/>
          <a:p>
            <a:pPr algn="l"/>
            <a:r>
              <a:rPr lang="en-US" dirty="0" smtClean="0">
                <a:solidFill>
                  <a:schemeClr val="accent6">
                    <a:lumMod val="75000"/>
                  </a:schemeClr>
                </a:solidFill>
                <a:effectLst>
                  <a:reflection blurRad="6350" stA="55000" endA="300" endPos="45500" dir="5400000" sy="-100000" algn="bl" rotWithShape="0"/>
                </a:effectLst>
              </a:rPr>
              <a:t>*</a:t>
            </a:r>
            <a:r>
              <a:rPr lang="en-US"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 Importance of Reading in Education</a:t>
            </a:r>
            <a:endParaRPr lang="en-US" dirty="0"/>
          </a:p>
        </p:txBody>
      </p:sp>
      <p:sp>
        <p:nvSpPr>
          <p:cNvPr id="7" name="Content Placeholder 6"/>
          <p:cNvSpPr>
            <a:spLocks noGrp="1"/>
          </p:cNvSpPr>
          <p:nvPr>
            <p:ph sz="quarter" idx="4"/>
          </p:nvPr>
        </p:nvSpPr>
        <p:spPr>
          <a:xfrm>
            <a:off x="4647302" y="1645974"/>
            <a:ext cx="3346704" cy="3188028"/>
          </a:xfrm>
        </p:spPr>
        <p:txBody>
          <a:bodyPr>
            <a:normAutofit/>
          </a:bodyPr>
          <a:lstStyle/>
          <a:p>
            <a:r>
              <a:rPr lang="en-US" sz="1500" dirty="0" smtClean="0"/>
              <a:t>Reading is considered the most important academic skill.</a:t>
            </a:r>
          </a:p>
          <a:p>
            <a:r>
              <a:rPr lang="en-US" sz="1500" dirty="0" smtClean="0"/>
              <a:t>Reading is embedded in all subject areas.</a:t>
            </a:r>
          </a:p>
          <a:p>
            <a:r>
              <a:rPr lang="en-US" sz="1500" dirty="0" smtClean="0"/>
              <a:t>More measurements and tests are available for reading than any other subject.</a:t>
            </a:r>
          </a:p>
          <a:p>
            <a:r>
              <a:rPr lang="en-US" sz="1500" dirty="0" smtClean="0"/>
              <a:t>Early years students and struggling readers face greatest challenges because curriculum is focused on reading and language skills.</a:t>
            </a:r>
            <a:endParaRPr lang="en-US" sz="1500" dirty="0"/>
          </a:p>
        </p:txBody>
      </p:sp>
      <p:sp>
        <p:nvSpPr>
          <p:cNvPr id="8" name="TextBox 7"/>
          <p:cNvSpPr txBox="1"/>
          <p:nvPr/>
        </p:nvSpPr>
        <p:spPr>
          <a:xfrm>
            <a:off x="4356965" y="5835228"/>
            <a:ext cx="3923520" cy="553998"/>
          </a:xfrm>
          <a:prstGeom prst="rect">
            <a:avLst/>
          </a:prstGeom>
          <a:noFill/>
        </p:spPr>
        <p:txBody>
          <a:bodyPr wrap="none" rtlCol="0">
            <a:spAutoFit/>
          </a:bodyPr>
          <a:lstStyle/>
          <a:p>
            <a:pPr lvl="0"/>
            <a:r>
              <a:rPr lang="en-US" sz="1200" dirty="0" smtClean="0">
                <a:solidFill>
                  <a:prstClr val="black">
                    <a:lumMod val="65000"/>
                    <a:lumOff val="35000"/>
                  </a:prstClr>
                </a:solidFill>
              </a:rPr>
              <a:t>(Bell, McCallum, &amp; Cox, 2003; Clay, 1991; Venn, 2014)</a:t>
            </a:r>
            <a:endParaRPr lang="en-US" sz="1200" dirty="0">
              <a:solidFill>
                <a:prstClr val="black">
                  <a:lumMod val="65000"/>
                  <a:lumOff val="35000"/>
                </a:prstClr>
              </a:solidFill>
            </a:endParaRPr>
          </a:p>
          <a:p>
            <a:endParaRPr lang="en-US" dirty="0"/>
          </a:p>
        </p:txBody>
      </p:sp>
    </p:spTree>
    <p:extLst>
      <p:ext uri="{BB962C8B-B14F-4D97-AF65-F5344CB8AC3E}">
        <p14:creationId xmlns:p14="http://schemas.microsoft.com/office/powerpoint/2010/main" val="1723113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98092" y="731520"/>
            <a:ext cx="3346704" cy="639762"/>
          </a:xfrm>
        </p:spPr>
        <p:txBody>
          <a:bodyPr/>
          <a:lstStyle/>
          <a:p>
            <a:r>
              <a:rPr lang="en-US" dirty="0" smtClean="0">
                <a:solidFill>
                  <a:schemeClr val="accent6">
                    <a:lumMod val="75000"/>
                  </a:schemeClr>
                </a:solidFill>
                <a:effectLst>
                  <a:reflection blurRad="6350" stA="55000" endA="300" endPos="45500" dir="5400000" sy="-100000" algn="bl" rotWithShape="0"/>
                </a:effectLst>
              </a:rPr>
              <a:t>* </a:t>
            </a:r>
            <a:r>
              <a:rPr lang="en-US"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What </a:t>
            </a:r>
            <a:r>
              <a:rPr lang="en-US" dirty="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Do We Assess</a:t>
            </a:r>
            <a:r>
              <a:rPr lang="en-US"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a:t>
            </a:r>
            <a:endParaRPr lang="en-US" dirty="0"/>
          </a:p>
        </p:txBody>
      </p:sp>
      <p:sp>
        <p:nvSpPr>
          <p:cNvPr id="3" name="Content Placeholder 2"/>
          <p:cNvSpPr>
            <a:spLocks noGrp="1"/>
          </p:cNvSpPr>
          <p:nvPr>
            <p:ph sz="half" idx="2"/>
          </p:nvPr>
        </p:nvSpPr>
        <p:spPr>
          <a:xfrm>
            <a:off x="1156447" y="1688747"/>
            <a:ext cx="3346704" cy="2454780"/>
          </a:xfrm>
        </p:spPr>
        <p:txBody>
          <a:bodyPr>
            <a:normAutofit/>
          </a:bodyPr>
          <a:lstStyle/>
          <a:p>
            <a:r>
              <a:rPr lang="en-US" sz="1500" dirty="0" smtClean="0"/>
              <a:t>Phonemic awareness</a:t>
            </a:r>
          </a:p>
          <a:p>
            <a:r>
              <a:rPr lang="en-US" sz="1500" dirty="0" smtClean="0"/>
              <a:t>Phonics</a:t>
            </a:r>
          </a:p>
          <a:p>
            <a:r>
              <a:rPr lang="en-US" sz="1500" dirty="0" smtClean="0"/>
              <a:t>Rapid letter naming</a:t>
            </a:r>
          </a:p>
          <a:p>
            <a:r>
              <a:rPr lang="en-US" sz="1500" dirty="0" smtClean="0"/>
              <a:t>Fluency</a:t>
            </a:r>
          </a:p>
          <a:p>
            <a:r>
              <a:rPr lang="en-US" sz="1500" dirty="0" smtClean="0"/>
              <a:t>Comprehension</a:t>
            </a:r>
          </a:p>
          <a:p>
            <a:r>
              <a:rPr lang="en-US" sz="1500" dirty="0" smtClean="0"/>
              <a:t>Reading accuracy</a:t>
            </a:r>
            <a:endParaRPr lang="en-US" sz="1500" dirty="0"/>
          </a:p>
        </p:txBody>
      </p:sp>
      <p:sp>
        <p:nvSpPr>
          <p:cNvPr id="4" name="Text Placeholder 3"/>
          <p:cNvSpPr>
            <a:spLocks noGrp="1"/>
          </p:cNvSpPr>
          <p:nvPr>
            <p:ph type="body" sz="quarter" idx="3"/>
          </p:nvPr>
        </p:nvSpPr>
        <p:spPr/>
        <p:txBody>
          <a:bodyPr/>
          <a:lstStyle/>
          <a:p>
            <a:r>
              <a:rPr lang="en-US" dirty="0" smtClean="0">
                <a:solidFill>
                  <a:schemeClr val="accent6">
                    <a:lumMod val="75000"/>
                  </a:schemeClr>
                </a:solidFill>
                <a:effectLst>
                  <a:reflection blurRad="6350" stA="55000" endA="300" endPos="45500" dir="5400000" sy="-100000" algn="bl" rotWithShape="0"/>
                </a:effectLst>
              </a:rPr>
              <a:t>* </a:t>
            </a:r>
            <a:r>
              <a:rPr lang="en-US"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Why </a:t>
            </a:r>
            <a:r>
              <a:rPr lang="en-US" dirty="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Do We Assess</a:t>
            </a:r>
            <a:r>
              <a:rPr lang="en-US"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a:t>
            </a:r>
            <a:endParaRPr lang="en-US" dirty="0"/>
          </a:p>
        </p:txBody>
      </p:sp>
      <p:sp>
        <p:nvSpPr>
          <p:cNvPr id="5" name="Content Placeholder 4"/>
          <p:cNvSpPr>
            <a:spLocks noGrp="1"/>
          </p:cNvSpPr>
          <p:nvPr>
            <p:ph sz="quarter" idx="4"/>
          </p:nvPr>
        </p:nvSpPr>
        <p:spPr>
          <a:xfrm>
            <a:off x="4645025" y="1688746"/>
            <a:ext cx="3346704" cy="2683422"/>
          </a:xfrm>
        </p:spPr>
        <p:txBody>
          <a:bodyPr>
            <a:normAutofit fontScale="85000" lnSpcReduction="10000"/>
          </a:bodyPr>
          <a:lstStyle/>
          <a:p>
            <a:r>
              <a:rPr lang="en-US" dirty="0" smtClean="0"/>
              <a:t>Screening</a:t>
            </a:r>
          </a:p>
          <a:p>
            <a:r>
              <a:rPr lang="en-US" dirty="0" smtClean="0"/>
              <a:t>Identify and place students with reading disability</a:t>
            </a:r>
          </a:p>
          <a:p>
            <a:r>
              <a:rPr lang="en-US" dirty="0" smtClean="0"/>
              <a:t>Plan for instruction and intervention </a:t>
            </a:r>
          </a:p>
          <a:p>
            <a:r>
              <a:rPr lang="en-US" dirty="0" smtClean="0"/>
              <a:t>Establish current level of performance</a:t>
            </a:r>
          </a:p>
          <a:p>
            <a:r>
              <a:rPr lang="en-US" dirty="0" smtClean="0"/>
              <a:t>Set reading goals</a:t>
            </a:r>
          </a:p>
          <a:p>
            <a:r>
              <a:rPr lang="en-US" dirty="0" smtClean="0"/>
              <a:t>Measure growth</a:t>
            </a:r>
          </a:p>
          <a:p>
            <a:r>
              <a:rPr lang="en-US" dirty="0" smtClean="0"/>
              <a:t>Monitor program effectiveness</a:t>
            </a:r>
            <a:endParaRPr lang="en-US" dirty="0"/>
          </a:p>
        </p:txBody>
      </p:sp>
      <p:sp>
        <p:nvSpPr>
          <p:cNvPr id="7" name="TextBox 6"/>
          <p:cNvSpPr txBox="1"/>
          <p:nvPr/>
        </p:nvSpPr>
        <p:spPr>
          <a:xfrm>
            <a:off x="4647302" y="6193564"/>
            <a:ext cx="4361290" cy="276999"/>
          </a:xfrm>
          <a:prstGeom prst="rect">
            <a:avLst/>
          </a:prstGeom>
          <a:noFill/>
        </p:spPr>
        <p:txBody>
          <a:bodyPr wrap="none" rtlCol="0">
            <a:spAutoFit/>
          </a:bodyPr>
          <a:lstStyle/>
          <a:p>
            <a:r>
              <a:rPr lang="en-US" sz="1200" dirty="0" smtClean="0">
                <a:solidFill>
                  <a:prstClr val="black">
                    <a:lumMod val="65000"/>
                    <a:lumOff val="35000"/>
                  </a:prstClr>
                </a:solidFill>
              </a:rPr>
              <a:t>(Clay</a:t>
            </a:r>
            <a:r>
              <a:rPr lang="en-US" sz="1200" dirty="0">
                <a:solidFill>
                  <a:prstClr val="black">
                    <a:lumMod val="65000"/>
                    <a:lumOff val="35000"/>
                  </a:prstClr>
                </a:solidFill>
              </a:rPr>
              <a:t>, </a:t>
            </a:r>
            <a:r>
              <a:rPr lang="en-US" sz="1200" dirty="0" smtClean="0">
                <a:solidFill>
                  <a:prstClr val="black">
                    <a:lumMod val="65000"/>
                    <a:lumOff val="35000"/>
                  </a:prstClr>
                </a:solidFill>
              </a:rPr>
              <a:t>2007; Dynamic Measurement Group, n.d.; </a:t>
            </a:r>
            <a:r>
              <a:rPr lang="en-US" sz="1200" dirty="0">
                <a:solidFill>
                  <a:prstClr val="black">
                    <a:lumMod val="65000"/>
                    <a:lumOff val="35000"/>
                  </a:prstClr>
                </a:solidFill>
              </a:rPr>
              <a:t>Venn, </a:t>
            </a:r>
            <a:r>
              <a:rPr lang="en-US" sz="1200" dirty="0" smtClean="0">
                <a:solidFill>
                  <a:prstClr val="black">
                    <a:lumMod val="65000"/>
                    <a:lumOff val="35000"/>
                  </a:prstClr>
                </a:solidFill>
              </a:rPr>
              <a:t>2014)</a:t>
            </a:r>
            <a:endParaRPr lang="en-US" dirty="0"/>
          </a:p>
        </p:txBody>
      </p:sp>
    </p:spTree>
    <p:extLst>
      <p:ext uri="{BB962C8B-B14F-4D97-AF65-F5344CB8AC3E}">
        <p14:creationId xmlns:p14="http://schemas.microsoft.com/office/powerpoint/2010/main" val="2820882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4020454531"/>
              </p:ext>
            </p:extLst>
          </p:nvPr>
        </p:nvGraphicFramePr>
        <p:xfrm>
          <a:off x="905279" y="1454693"/>
          <a:ext cx="7390302" cy="44177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905279" y="600739"/>
            <a:ext cx="7390301" cy="738664"/>
          </a:xfrm>
          <a:prstGeom prst="rect">
            <a:avLst/>
          </a:prstGeom>
          <a:noFill/>
          <a:effectLst>
            <a:reflection blurRad="6350" stA="50000" endA="300" endPos="90000" dir="5400000" sy="-100000" algn="bl" rotWithShape="0"/>
          </a:effectLst>
        </p:spPr>
        <p:txBody>
          <a:bodyPr wrap="square" rtlCol="0">
            <a:spAutoFit/>
          </a:bodyPr>
          <a:lstStyle/>
          <a:p>
            <a:pPr algn="ctr"/>
            <a:r>
              <a:rPr lang="en-US" sz="2400" b="1" dirty="0">
                <a:solidFill>
                  <a:schemeClr val="accent6">
                    <a:lumMod val="75000"/>
                  </a:schemeClr>
                </a:solidFill>
                <a:effectLst>
                  <a:reflection blurRad="6350" stA="55000" endA="300" endPos="45500" dir="5400000" sy="-100000" algn="bl" rotWithShape="0"/>
                </a:effectLst>
              </a:rPr>
              <a:t>* </a:t>
            </a:r>
            <a:r>
              <a:rPr lang="en-US" sz="2400" b="1"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How </a:t>
            </a:r>
            <a:r>
              <a:rPr lang="en-US" sz="2400" b="1" dirty="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rPr>
              <a:t>Do We Assess?</a:t>
            </a:r>
            <a:endParaRPr lang="en-US" sz="2400" b="1" dirty="0"/>
          </a:p>
          <a:p>
            <a:pPr algn="ctr"/>
            <a:endParaRPr lang="en-US" dirty="0"/>
          </a:p>
        </p:txBody>
      </p:sp>
      <p:sp>
        <p:nvSpPr>
          <p:cNvPr id="2" name="TextBox 1"/>
          <p:cNvSpPr txBox="1"/>
          <p:nvPr/>
        </p:nvSpPr>
        <p:spPr>
          <a:xfrm>
            <a:off x="4437269" y="5982265"/>
            <a:ext cx="4361290" cy="646331"/>
          </a:xfrm>
          <a:prstGeom prst="rect">
            <a:avLst/>
          </a:prstGeom>
          <a:noFill/>
        </p:spPr>
        <p:txBody>
          <a:bodyPr wrap="none" rtlCol="0">
            <a:spAutoFit/>
          </a:bodyPr>
          <a:lstStyle/>
          <a:p>
            <a:pPr lvl="0"/>
            <a:r>
              <a:rPr lang="en-US" sz="1200" dirty="0">
                <a:solidFill>
                  <a:prstClr val="black">
                    <a:lumMod val="65000"/>
                    <a:lumOff val="35000"/>
                  </a:prstClr>
                </a:solidFill>
              </a:rPr>
              <a:t>(Clay, 2007; Dynamic Measurement </a:t>
            </a:r>
            <a:r>
              <a:rPr lang="en-US" sz="1200" dirty="0" smtClean="0">
                <a:solidFill>
                  <a:prstClr val="black">
                    <a:lumMod val="65000"/>
                    <a:lumOff val="35000"/>
                  </a:prstClr>
                </a:solidFill>
              </a:rPr>
              <a:t>Group, n.d.; </a:t>
            </a:r>
            <a:r>
              <a:rPr lang="en-US" sz="1200" dirty="0">
                <a:solidFill>
                  <a:prstClr val="black">
                    <a:lumMod val="65000"/>
                    <a:lumOff val="35000"/>
                  </a:prstClr>
                </a:solidFill>
              </a:rPr>
              <a:t>Venn, 2014)</a:t>
            </a:r>
            <a:endParaRPr lang="en-US" dirty="0">
              <a:solidFill>
                <a:prstClr val="black"/>
              </a:solidFill>
            </a:endParaRPr>
          </a:p>
          <a:p>
            <a:endParaRPr lang="en-US" dirty="0"/>
          </a:p>
        </p:txBody>
      </p:sp>
    </p:spTree>
    <p:extLst>
      <p:ext uri="{BB962C8B-B14F-4D97-AF65-F5344CB8AC3E}">
        <p14:creationId xmlns:p14="http://schemas.microsoft.com/office/powerpoint/2010/main" val="4057372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958121788"/>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6564077" y="6162204"/>
            <a:ext cx="1055923" cy="553998"/>
          </a:xfrm>
          <a:prstGeom prst="rect">
            <a:avLst/>
          </a:prstGeom>
          <a:noFill/>
        </p:spPr>
        <p:txBody>
          <a:bodyPr wrap="none" rtlCol="0">
            <a:spAutoFit/>
          </a:bodyPr>
          <a:lstStyle/>
          <a:p>
            <a:r>
              <a:rPr lang="en-US" sz="1200" dirty="0" smtClean="0">
                <a:solidFill>
                  <a:prstClr val="black">
                    <a:lumMod val="65000"/>
                    <a:lumOff val="35000"/>
                  </a:prstClr>
                </a:solidFill>
              </a:rPr>
              <a:t>(Venn</a:t>
            </a:r>
            <a:r>
              <a:rPr lang="en-US" sz="1200" dirty="0">
                <a:solidFill>
                  <a:prstClr val="black">
                    <a:lumMod val="65000"/>
                    <a:lumOff val="35000"/>
                  </a:prstClr>
                </a:solidFill>
              </a:rPr>
              <a:t>, 2014)</a:t>
            </a:r>
            <a:endParaRPr lang="en-US" sz="1200" dirty="0"/>
          </a:p>
          <a:p>
            <a:endParaRPr lang="en-US" dirty="0"/>
          </a:p>
        </p:txBody>
      </p:sp>
    </p:spTree>
    <p:extLst>
      <p:ext uri="{BB962C8B-B14F-4D97-AF65-F5344CB8AC3E}">
        <p14:creationId xmlns:p14="http://schemas.microsoft.com/office/powerpoint/2010/main" val="730981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3195" y="648479"/>
            <a:ext cx="5966666" cy="1526627"/>
          </a:xfrm>
        </p:spPr>
        <p:txBody>
          <a:bodyPr anchor="t"/>
          <a:lstStyle/>
          <a:p>
            <a:pPr algn="l"/>
            <a:r>
              <a:rPr lang="en-US" sz="2400" dirty="0" smtClean="0"/>
              <a:t>Reading Assessment in Canada</a:t>
            </a:r>
            <a:endParaRPr lang="en-US" sz="2400" dirty="0"/>
          </a:p>
        </p:txBody>
      </p:sp>
      <p:sp>
        <p:nvSpPr>
          <p:cNvPr id="3" name="Text Placeholder 2"/>
          <p:cNvSpPr>
            <a:spLocks noGrp="1"/>
          </p:cNvSpPr>
          <p:nvPr>
            <p:ph type="body" idx="1"/>
          </p:nvPr>
        </p:nvSpPr>
        <p:spPr>
          <a:xfrm>
            <a:off x="743140" y="1526626"/>
            <a:ext cx="7498957" cy="3526104"/>
          </a:xfrm>
        </p:spPr>
        <p:txBody>
          <a:bodyPr>
            <a:normAutofit fontScale="92500" lnSpcReduction="20000"/>
          </a:bodyPr>
          <a:lstStyle/>
          <a:p>
            <a:pPr algn="l"/>
            <a:r>
              <a:rPr lang="en-US" sz="2200" dirty="0" smtClean="0">
                <a:solidFill>
                  <a:schemeClr val="accent6">
                    <a:lumMod val="75000"/>
                  </a:schemeClr>
                </a:solidFill>
              </a:rPr>
              <a:t>*</a:t>
            </a:r>
            <a:r>
              <a:rPr lang="en-US" sz="1600" dirty="0" smtClean="0"/>
              <a:t>In </a:t>
            </a:r>
            <a:r>
              <a:rPr lang="en-US" sz="1600" dirty="0"/>
              <a:t>Canada, large-scale assessment in reading plays a smaller role than in other countries. All provinces participate in the Pan-Canadian Assessment Program (PCAP) every three years. The PCAP assesses 13 year old students in reading, mathematics, and science. Test accommodations are permitted for students who require support to participate in the test</a:t>
            </a:r>
            <a:r>
              <a:rPr lang="en-US" sz="1600" dirty="0" smtClean="0"/>
              <a:t>. </a:t>
            </a:r>
          </a:p>
          <a:p>
            <a:pPr algn="l"/>
            <a:r>
              <a:rPr lang="en-US" sz="2200" dirty="0">
                <a:solidFill>
                  <a:srgbClr val="C3260C"/>
                </a:solidFill>
              </a:rPr>
              <a:t>*</a:t>
            </a:r>
            <a:r>
              <a:rPr lang="en-US" sz="1600" dirty="0" smtClean="0"/>
              <a:t>Canadian students also participate in the Programme for International Student Assessment (PISA) at 15 years of age. Similar to PCAP, PISA also tests the reading, mathematics, and science skills of students in a three-year cycle. </a:t>
            </a:r>
            <a:endParaRPr lang="en-US" sz="1600" dirty="0"/>
          </a:p>
          <a:p>
            <a:pPr algn="l"/>
            <a:r>
              <a:rPr lang="en-US" sz="2200" dirty="0" smtClean="0">
                <a:solidFill>
                  <a:srgbClr val="C3260C"/>
                </a:solidFill>
              </a:rPr>
              <a:t>*</a:t>
            </a:r>
            <a:r>
              <a:rPr lang="en-US" sz="1600" dirty="0" smtClean="0"/>
              <a:t>Each province </a:t>
            </a:r>
            <a:r>
              <a:rPr lang="en-US" sz="1600" dirty="0"/>
              <a:t>conducts province-wide literacy assessment at different grade level intervals to evaluate system accountability. In Manitoba, literacy skills are assessed in grades 3, 8, and 12</a:t>
            </a:r>
            <a:r>
              <a:rPr lang="en-US" sz="1600" dirty="0" smtClean="0"/>
              <a:t>.</a:t>
            </a:r>
          </a:p>
          <a:p>
            <a:pPr algn="l"/>
            <a:r>
              <a:rPr lang="en-US" sz="2200" dirty="0" smtClean="0">
                <a:solidFill>
                  <a:srgbClr val="C3260C"/>
                </a:solidFill>
              </a:rPr>
              <a:t>*</a:t>
            </a:r>
            <a:r>
              <a:rPr lang="en-US" sz="1600" dirty="0" smtClean="0">
                <a:solidFill>
                  <a:srgbClr val="C3260C"/>
                </a:solidFill>
              </a:rPr>
              <a:t> </a:t>
            </a:r>
            <a:r>
              <a:rPr lang="en-US" sz="1600" dirty="0" smtClean="0">
                <a:solidFill>
                  <a:srgbClr val="000000"/>
                </a:solidFill>
              </a:rPr>
              <a:t>Pembina Trails </a:t>
            </a:r>
            <a:r>
              <a:rPr lang="en-US" sz="1600" dirty="0" smtClean="0">
                <a:solidFill>
                  <a:schemeClr val="tx1"/>
                </a:solidFill>
              </a:rPr>
              <a:t>School Division conducts division-wide reading assessment three times per year for students in grades 1-6. Teachers use the Fountas and </a:t>
            </a:r>
            <a:r>
              <a:rPr lang="it-IT" sz="1600" dirty="0" err="1" smtClean="0">
                <a:solidFill>
                  <a:schemeClr val="tx1"/>
                </a:solidFill>
              </a:rPr>
              <a:t>Pinnell</a:t>
            </a:r>
            <a:r>
              <a:rPr lang="en-US" sz="1600" dirty="0" smtClean="0">
                <a:solidFill>
                  <a:schemeClr val="tx1"/>
                </a:solidFill>
              </a:rPr>
              <a:t> </a:t>
            </a:r>
            <a:r>
              <a:rPr lang="en-US" sz="1600" dirty="0" smtClean="0">
                <a:solidFill>
                  <a:schemeClr val="tx1"/>
                </a:solidFill>
              </a:rPr>
              <a:t>Benchmark System to assess reading performance. </a:t>
            </a:r>
            <a:endParaRPr lang="en-US" sz="1600" dirty="0" smtClean="0"/>
          </a:p>
          <a:p>
            <a:pPr marL="285750" indent="-285750" algn="l">
              <a:buFontTx/>
              <a:buChar char="•"/>
            </a:pPr>
            <a:endParaRPr lang="en-US" sz="1600" dirty="0"/>
          </a:p>
          <a:p>
            <a:pPr algn="l"/>
            <a:endParaRPr lang="en-US" dirty="0"/>
          </a:p>
        </p:txBody>
      </p:sp>
      <p:pic>
        <p:nvPicPr>
          <p:cNvPr id="4" name="Picture 3"/>
          <p:cNvPicPr>
            <a:picLocks noChangeAspect="1"/>
          </p:cNvPicPr>
          <p:nvPr/>
        </p:nvPicPr>
        <p:blipFill>
          <a:blip r:embed="rId3"/>
          <a:stretch>
            <a:fillRect/>
          </a:stretch>
        </p:blipFill>
        <p:spPr>
          <a:xfrm>
            <a:off x="3284306" y="5052730"/>
            <a:ext cx="2282488" cy="1141244"/>
          </a:xfrm>
          <a:prstGeom prst="rect">
            <a:avLst/>
          </a:prstGeom>
        </p:spPr>
      </p:pic>
      <p:sp>
        <p:nvSpPr>
          <p:cNvPr id="5" name="TextBox 4"/>
          <p:cNvSpPr txBox="1"/>
          <p:nvPr/>
        </p:nvSpPr>
        <p:spPr>
          <a:xfrm>
            <a:off x="423297" y="6211669"/>
            <a:ext cx="8482235" cy="646331"/>
          </a:xfrm>
          <a:prstGeom prst="rect">
            <a:avLst/>
          </a:prstGeom>
          <a:noFill/>
        </p:spPr>
        <p:txBody>
          <a:bodyPr wrap="none" rtlCol="0">
            <a:spAutoFit/>
          </a:bodyPr>
          <a:lstStyle/>
          <a:p>
            <a:pPr lvl="0"/>
            <a:r>
              <a:rPr lang="en-US" sz="1200" dirty="0">
                <a:solidFill>
                  <a:prstClr val="black">
                    <a:lumMod val="65000"/>
                    <a:lumOff val="35000"/>
                  </a:prstClr>
                </a:solidFill>
              </a:rPr>
              <a:t>(</a:t>
            </a:r>
            <a:r>
              <a:rPr lang="en-US" sz="1200" dirty="0" smtClean="0">
                <a:solidFill>
                  <a:prstClr val="black">
                    <a:lumMod val="65000"/>
                    <a:lumOff val="35000"/>
                  </a:prstClr>
                </a:solidFill>
              </a:rPr>
              <a:t>Council of Ministers of Education, Canada, n.d.; Fountas and </a:t>
            </a:r>
            <a:r>
              <a:rPr lang="en-US" sz="1200" dirty="0" err="1" smtClean="0">
                <a:solidFill>
                  <a:prstClr val="black">
                    <a:lumMod val="65000"/>
                    <a:lumOff val="35000"/>
                  </a:prstClr>
                </a:solidFill>
              </a:rPr>
              <a:t>Pinnell</a:t>
            </a:r>
            <a:r>
              <a:rPr lang="en-US" sz="1200" dirty="0" smtClean="0">
                <a:solidFill>
                  <a:prstClr val="black">
                    <a:lumMod val="65000"/>
                    <a:lumOff val="35000"/>
                  </a:prstClr>
                </a:solidFill>
              </a:rPr>
              <a:t>, 2008; Hutchinson, 2014; Manitoba Education, n.d.)</a:t>
            </a:r>
            <a:endParaRPr lang="en-US" dirty="0">
              <a:solidFill>
                <a:prstClr val="black"/>
              </a:solidFill>
            </a:endParaRPr>
          </a:p>
          <a:p>
            <a:endParaRPr lang="en-US" dirty="0"/>
          </a:p>
        </p:txBody>
      </p:sp>
    </p:spTree>
    <p:extLst>
      <p:ext uri="{BB962C8B-B14F-4D97-AF65-F5344CB8AC3E}">
        <p14:creationId xmlns:p14="http://schemas.microsoft.com/office/powerpoint/2010/main" val="2618808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799" y="729539"/>
            <a:ext cx="5966666" cy="1443109"/>
          </a:xfrm>
        </p:spPr>
        <p:txBody>
          <a:bodyPr anchor="t"/>
          <a:lstStyle/>
          <a:p>
            <a:pPr algn="l"/>
            <a:r>
              <a:rPr lang="en-US" sz="2400" dirty="0" smtClean="0"/>
              <a:t>Assessment in Manitoba</a:t>
            </a:r>
            <a:endParaRPr lang="en-US" sz="2400" dirty="0"/>
          </a:p>
        </p:txBody>
      </p:sp>
      <p:sp>
        <p:nvSpPr>
          <p:cNvPr id="3" name="Text Placeholder 2"/>
          <p:cNvSpPr>
            <a:spLocks noGrp="1"/>
          </p:cNvSpPr>
          <p:nvPr>
            <p:ph type="body" idx="1"/>
          </p:nvPr>
        </p:nvSpPr>
        <p:spPr>
          <a:xfrm>
            <a:off x="864745" y="1472184"/>
            <a:ext cx="6972004" cy="918677"/>
          </a:xfrm>
        </p:spPr>
        <p:txBody>
          <a:bodyPr>
            <a:normAutofit fontScale="92500" lnSpcReduction="10000"/>
          </a:bodyPr>
          <a:lstStyle/>
          <a:p>
            <a:pPr algn="l"/>
            <a:r>
              <a:rPr lang="en-US" sz="1500" dirty="0" smtClean="0"/>
              <a:t>Manitoba Department of Education believes that “the primary role of assessment is to enhance teaching and improve student learning.” The Department of Education focuses on assessment for learning, assessment as learning, and assessment of learning.</a:t>
            </a:r>
          </a:p>
          <a:p>
            <a:pPr algn="l"/>
            <a:endParaRPr lang="en-US" dirty="0"/>
          </a:p>
        </p:txBody>
      </p:sp>
      <p:graphicFrame>
        <p:nvGraphicFramePr>
          <p:cNvPr id="4" name="Diagram 3"/>
          <p:cNvGraphicFramePr/>
          <p:nvPr>
            <p:extLst>
              <p:ext uri="{D42A27DB-BD31-4B8C-83A1-F6EECF244321}">
                <p14:modId xmlns:p14="http://schemas.microsoft.com/office/powerpoint/2010/main" val="4191068219"/>
              </p:ext>
            </p:extLst>
          </p:nvPr>
        </p:nvGraphicFramePr>
        <p:xfrm>
          <a:off x="1351115" y="2473585"/>
          <a:ext cx="6096000" cy="35806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6713931" y="6294970"/>
            <a:ext cx="2038764" cy="646331"/>
          </a:xfrm>
          <a:prstGeom prst="rect">
            <a:avLst/>
          </a:prstGeom>
          <a:noFill/>
        </p:spPr>
        <p:txBody>
          <a:bodyPr wrap="none" rtlCol="0">
            <a:spAutoFit/>
          </a:bodyPr>
          <a:lstStyle/>
          <a:p>
            <a:pPr lvl="0"/>
            <a:r>
              <a:rPr lang="en-US" sz="1200" dirty="0" smtClean="0">
                <a:solidFill>
                  <a:prstClr val="black">
                    <a:lumMod val="65000"/>
                    <a:lumOff val="35000"/>
                  </a:prstClr>
                </a:solidFill>
              </a:rPr>
              <a:t>(Manitoba Education, n.d.)</a:t>
            </a:r>
            <a:endParaRPr lang="en-US" dirty="0">
              <a:solidFill>
                <a:prstClr val="black"/>
              </a:solidFill>
            </a:endParaRPr>
          </a:p>
          <a:p>
            <a:endParaRPr lang="en-US" dirty="0"/>
          </a:p>
        </p:txBody>
      </p:sp>
    </p:spTree>
    <p:extLst>
      <p:ext uri="{BB962C8B-B14F-4D97-AF65-F5344CB8AC3E}">
        <p14:creationId xmlns:p14="http://schemas.microsoft.com/office/powerpoint/2010/main" val="4168643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2886"/>
            <a:ext cx="6512511" cy="923741"/>
          </a:xfrm>
        </p:spPr>
        <p:txBody>
          <a:bodyPr/>
          <a:lstStyle/>
          <a:p>
            <a:pPr algn="l"/>
            <a:r>
              <a:rPr lang="en-US" sz="2400" dirty="0" smtClean="0"/>
              <a:t>Response </a:t>
            </a:r>
            <a:r>
              <a:rPr lang="en-US" sz="2400" dirty="0"/>
              <a:t>to Intervention i</a:t>
            </a:r>
            <a:r>
              <a:rPr lang="en-US" sz="2400" dirty="0" smtClean="0"/>
              <a:t>n </a:t>
            </a:r>
            <a:r>
              <a:rPr lang="en-US" sz="2400" dirty="0"/>
              <a:t>Reading </a:t>
            </a:r>
          </a:p>
        </p:txBody>
      </p:sp>
      <p:sp>
        <p:nvSpPr>
          <p:cNvPr id="3" name="Content Placeholder 2"/>
          <p:cNvSpPr>
            <a:spLocks noGrp="1"/>
          </p:cNvSpPr>
          <p:nvPr>
            <p:ph sz="quarter" idx="13"/>
          </p:nvPr>
        </p:nvSpPr>
        <p:spPr>
          <a:xfrm>
            <a:off x="1254711" y="2696178"/>
            <a:ext cx="6400800" cy="3404513"/>
          </a:xfrm>
        </p:spPr>
        <p:txBody>
          <a:bodyPr>
            <a:normAutofit/>
          </a:bodyPr>
          <a:lstStyle/>
          <a:p>
            <a:r>
              <a:rPr lang="en-US" sz="1500" dirty="0" smtClean="0"/>
              <a:t>Tier 1: universal screening phase; quality, research-based classroom reading instruction proven to be effective for most students is provided.</a:t>
            </a:r>
          </a:p>
          <a:p>
            <a:endParaRPr lang="en-US" sz="1500" dirty="0" smtClean="0"/>
          </a:p>
          <a:p>
            <a:r>
              <a:rPr lang="en-US" sz="1500" dirty="0" smtClean="0"/>
              <a:t>Tier 2: additional assessment for students demonstrating difficulty in reading; students who do not respond sufficiently to tier 1 instruction are given more intensive reading instruction, often in small groups.</a:t>
            </a:r>
          </a:p>
          <a:p>
            <a:endParaRPr lang="en-US" sz="1500" dirty="0" smtClean="0"/>
          </a:p>
          <a:p>
            <a:r>
              <a:rPr lang="en-US" sz="1500" dirty="0" smtClean="0"/>
              <a:t>Tier 3: further individualized diagnostic assessment conducted; students who do not respond sufficiently to tier 2 are given even greater intensity of reading intervention, often one-to-one.</a:t>
            </a:r>
          </a:p>
          <a:p>
            <a:endParaRPr lang="en-US" dirty="0" smtClean="0"/>
          </a:p>
          <a:p>
            <a:pPr marL="45720" indent="0">
              <a:buNone/>
            </a:pPr>
            <a:endParaRPr lang="en-US" dirty="0"/>
          </a:p>
          <a:p>
            <a:endParaRPr lang="en-US" dirty="0"/>
          </a:p>
        </p:txBody>
      </p:sp>
      <p:sp>
        <p:nvSpPr>
          <p:cNvPr id="4" name="TextBox 3"/>
          <p:cNvSpPr txBox="1"/>
          <p:nvPr/>
        </p:nvSpPr>
        <p:spPr>
          <a:xfrm>
            <a:off x="432372" y="1354148"/>
            <a:ext cx="8512331" cy="1169551"/>
          </a:xfrm>
          <a:prstGeom prst="rect">
            <a:avLst/>
          </a:prstGeom>
          <a:noFill/>
        </p:spPr>
        <p:txBody>
          <a:bodyPr wrap="square" rtlCol="0">
            <a:spAutoFit/>
          </a:bodyPr>
          <a:lstStyle/>
          <a:p>
            <a:r>
              <a:rPr lang="en-US" sz="1400" dirty="0" smtClean="0"/>
              <a:t>The Individuals with Disabilities Education Improvement Act (IDEA) states that before any services can be provided to students, an assessment must be completed to evaluate if a child has a disability and is eligible for for intervention. Response to Intervention (RTI) is a comprehensive assessment and intervention process that identifies struggling students and provides for appropriate support to all students. Most RTI models follow a three tiered approach</a:t>
            </a:r>
            <a:r>
              <a:rPr lang="en-US" sz="1400" dirty="0"/>
              <a:t>.</a:t>
            </a:r>
          </a:p>
        </p:txBody>
      </p:sp>
      <p:sp>
        <p:nvSpPr>
          <p:cNvPr id="5" name="TextBox 4"/>
          <p:cNvSpPr txBox="1"/>
          <p:nvPr/>
        </p:nvSpPr>
        <p:spPr>
          <a:xfrm>
            <a:off x="2413198" y="6063862"/>
            <a:ext cx="6531505" cy="738664"/>
          </a:xfrm>
          <a:prstGeom prst="rect">
            <a:avLst/>
          </a:prstGeom>
          <a:noFill/>
        </p:spPr>
        <p:txBody>
          <a:bodyPr wrap="none" rtlCol="0">
            <a:spAutoFit/>
          </a:bodyPr>
          <a:lstStyle/>
          <a:p>
            <a:pPr lvl="0"/>
            <a:r>
              <a:rPr lang="en-US" sz="1200" dirty="0">
                <a:solidFill>
                  <a:prstClr val="black">
                    <a:lumMod val="65000"/>
                    <a:lumOff val="35000"/>
                  </a:prstClr>
                </a:solidFill>
              </a:rPr>
              <a:t>(Denton, 2012; </a:t>
            </a:r>
            <a:r>
              <a:rPr lang="en-US" sz="1200" dirty="0">
                <a:solidFill>
                  <a:prstClr val="black">
                    <a:lumMod val="65000"/>
                    <a:lumOff val="35000"/>
                  </a:prstClr>
                </a:solidFill>
              </a:rPr>
              <a:t>Gersten</a:t>
            </a:r>
            <a:r>
              <a:rPr lang="en-US" sz="1200" dirty="0">
                <a:solidFill>
                  <a:prstClr val="black">
                    <a:lumMod val="65000"/>
                    <a:lumOff val="35000"/>
                  </a:prstClr>
                </a:solidFill>
              </a:rPr>
              <a:t>, Compton, Connor, </a:t>
            </a:r>
            <a:r>
              <a:rPr lang="en-US" sz="1200" dirty="0">
                <a:solidFill>
                  <a:prstClr val="black">
                    <a:lumMod val="65000"/>
                    <a:lumOff val="35000"/>
                  </a:prstClr>
                </a:solidFill>
              </a:rPr>
              <a:t>Dimino</a:t>
            </a:r>
            <a:r>
              <a:rPr lang="en-US" sz="1200" dirty="0">
                <a:solidFill>
                  <a:prstClr val="black">
                    <a:lumMod val="65000"/>
                    <a:lumOff val="35000"/>
                  </a:prstClr>
                </a:solidFill>
              </a:rPr>
              <a:t>, Santoro, </a:t>
            </a:r>
            <a:r>
              <a:rPr lang="en-US" sz="1200" dirty="0">
                <a:solidFill>
                  <a:prstClr val="black">
                    <a:lumMod val="65000"/>
                    <a:lumOff val="35000"/>
                  </a:prstClr>
                </a:solidFill>
              </a:rPr>
              <a:t>Linan</a:t>
            </a:r>
            <a:r>
              <a:rPr lang="en-US" sz="1200" dirty="0">
                <a:solidFill>
                  <a:prstClr val="black">
                    <a:lumMod val="65000"/>
                    <a:lumOff val="35000"/>
                  </a:prstClr>
                </a:solidFill>
              </a:rPr>
              <a:t>-Thompson, &amp; Tilly, </a:t>
            </a:r>
            <a:r>
              <a:rPr lang="en-US" sz="1200" dirty="0" smtClean="0">
                <a:solidFill>
                  <a:prstClr val="black">
                    <a:lumMod val="65000"/>
                    <a:lumOff val="35000"/>
                  </a:prstClr>
                </a:solidFill>
              </a:rPr>
              <a:t>2008; </a:t>
            </a:r>
          </a:p>
          <a:p>
            <a:pPr lvl="0"/>
            <a:r>
              <a:rPr lang="en-US" sz="1200" dirty="0" smtClean="0">
                <a:solidFill>
                  <a:prstClr val="black">
                    <a:lumMod val="65000"/>
                    <a:lumOff val="35000"/>
                  </a:prstClr>
                </a:solidFill>
              </a:rPr>
              <a:t>Gilbert, Compton, Fuchs, &amp; Fuchs, 2012; Venn, 2014)</a:t>
            </a:r>
            <a:endParaRPr lang="en-US" sz="1200" dirty="0">
              <a:solidFill>
                <a:prstClr val="black">
                  <a:lumMod val="65000"/>
                  <a:lumOff val="35000"/>
                </a:prstClr>
              </a:solidFill>
            </a:endParaRPr>
          </a:p>
          <a:p>
            <a:endParaRPr lang="en-US" dirty="0"/>
          </a:p>
        </p:txBody>
      </p:sp>
    </p:spTree>
    <p:extLst>
      <p:ext uri="{BB962C8B-B14F-4D97-AF65-F5344CB8AC3E}">
        <p14:creationId xmlns:p14="http://schemas.microsoft.com/office/powerpoint/2010/main" val="2816648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289" y="589376"/>
            <a:ext cx="6512511" cy="1143000"/>
          </a:xfrm>
        </p:spPr>
        <p:txBody>
          <a:bodyPr/>
          <a:lstStyle/>
          <a:p>
            <a:pPr algn="l"/>
            <a:r>
              <a:rPr lang="en-US" sz="2400" dirty="0" smtClean="0"/>
              <a:t>How Do We Implement and Improve </a:t>
            </a:r>
            <a:r>
              <a:rPr lang="en-US" sz="2400" dirty="0"/>
              <a:t>E</a:t>
            </a:r>
            <a:r>
              <a:rPr lang="en-US" sz="2400" dirty="0" smtClean="0"/>
              <a:t>ffectiveness of RTI in Reading? </a:t>
            </a:r>
            <a:endParaRPr lang="en-US" sz="2400" dirty="0"/>
          </a:p>
        </p:txBody>
      </p:sp>
      <p:sp>
        <p:nvSpPr>
          <p:cNvPr id="3" name="Content Placeholder 2"/>
          <p:cNvSpPr>
            <a:spLocks noGrp="1"/>
          </p:cNvSpPr>
          <p:nvPr>
            <p:ph sz="quarter" idx="13"/>
          </p:nvPr>
        </p:nvSpPr>
        <p:spPr>
          <a:xfrm>
            <a:off x="1142999" y="2823999"/>
            <a:ext cx="6639703" cy="3474720"/>
          </a:xfrm>
        </p:spPr>
        <p:txBody>
          <a:bodyPr>
            <a:normAutofit fontScale="70000" lnSpcReduction="20000"/>
          </a:bodyPr>
          <a:lstStyle/>
          <a:p>
            <a:r>
              <a:rPr lang="en-US" dirty="0"/>
              <a:t>Screen all students for potential reading difficulties at the beginning of the year and in the middle of the year.</a:t>
            </a:r>
          </a:p>
          <a:p>
            <a:pPr marL="45720" indent="0">
              <a:buNone/>
            </a:pPr>
            <a:endParaRPr lang="en-US" dirty="0"/>
          </a:p>
          <a:p>
            <a:r>
              <a:rPr lang="en-US" dirty="0"/>
              <a:t>Provide differentiated instruction for all students based on assessments of students’ current reading level in tier 1</a:t>
            </a:r>
            <a:r>
              <a:rPr lang="en-US" dirty="0" smtClean="0"/>
              <a:t>.</a:t>
            </a:r>
            <a:endParaRPr lang="en-US" dirty="0"/>
          </a:p>
          <a:p>
            <a:endParaRPr lang="en-US" dirty="0"/>
          </a:p>
          <a:p>
            <a:r>
              <a:rPr lang="en-US" dirty="0"/>
              <a:t>Provide intensive, systematic small group instruction for those who score below benchmark on screening tests in tier 2.</a:t>
            </a:r>
          </a:p>
          <a:p>
            <a:endParaRPr lang="en-US" dirty="0"/>
          </a:p>
          <a:p>
            <a:r>
              <a:rPr lang="en-US" dirty="0"/>
              <a:t>Monitor tier 2 students at least one a month. Those not making sufficient progress should be considered for tier 3.</a:t>
            </a:r>
          </a:p>
          <a:p>
            <a:endParaRPr lang="en-US" dirty="0"/>
          </a:p>
          <a:p>
            <a:r>
              <a:rPr lang="en-US" dirty="0"/>
              <a:t>Provide intensive daily one-on-one or small group instruction in tier </a:t>
            </a:r>
            <a:r>
              <a:rPr lang="en-US" dirty="0" smtClean="0"/>
              <a:t>3 that includes a variety of reading skills.</a:t>
            </a:r>
            <a:endParaRPr lang="en-US" dirty="0"/>
          </a:p>
          <a:p>
            <a:endParaRPr lang="en-US" dirty="0"/>
          </a:p>
        </p:txBody>
      </p:sp>
      <p:sp>
        <p:nvSpPr>
          <p:cNvPr id="4" name="TextBox 3"/>
          <p:cNvSpPr txBox="1"/>
          <p:nvPr/>
        </p:nvSpPr>
        <p:spPr>
          <a:xfrm>
            <a:off x="648560" y="1732376"/>
            <a:ext cx="7944842" cy="1231106"/>
          </a:xfrm>
          <a:prstGeom prst="rect">
            <a:avLst/>
          </a:prstGeom>
          <a:noFill/>
        </p:spPr>
        <p:txBody>
          <a:bodyPr wrap="square" rtlCol="0">
            <a:spAutoFit/>
          </a:bodyPr>
          <a:lstStyle/>
          <a:p>
            <a:r>
              <a:rPr lang="en-US" sz="1400" dirty="0" smtClean="0"/>
              <a:t>Although there are few studies concluding the effectiveness of RTI in reading, the research does indicate that early intervention plays a key role in supporting struggling readers. In addition to the three tiered assessment and instruction process, the following </a:t>
            </a:r>
            <a:r>
              <a:rPr lang="en-US" sz="1400" dirty="0"/>
              <a:t>steps </a:t>
            </a:r>
            <a:r>
              <a:rPr lang="en-US" sz="1400" dirty="0" smtClean="0"/>
              <a:t>are recommended to effectively implementing </a:t>
            </a:r>
            <a:r>
              <a:rPr lang="en-US" sz="1400" dirty="0"/>
              <a:t>RTI in </a:t>
            </a:r>
            <a:r>
              <a:rPr lang="en-US" sz="1400" dirty="0" smtClean="0"/>
              <a:t>reading.</a:t>
            </a:r>
            <a:endParaRPr lang="en-US" sz="1400" dirty="0"/>
          </a:p>
          <a:p>
            <a:endParaRPr lang="en-US" dirty="0"/>
          </a:p>
        </p:txBody>
      </p:sp>
      <p:sp>
        <p:nvSpPr>
          <p:cNvPr id="5" name="TextBox 4"/>
          <p:cNvSpPr txBox="1"/>
          <p:nvPr/>
        </p:nvSpPr>
        <p:spPr>
          <a:xfrm>
            <a:off x="5529159" y="6353119"/>
            <a:ext cx="2758012" cy="276999"/>
          </a:xfrm>
          <a:prstGeom prst="rect">
            <a:avLst/>
          </a:prstGeom>
          <a:noFill/>
        </p:spPr>
        <p:txBody>
          <a:bodyPr wrap="none" rtlCol="0">
            <a:spAutoFit/>
          </a:bodyPr>
          <a:lstStyle/>
          <a:p>
            <a:pPr lvl="0"/>
            <a:r>
              <a:rPr lang="en-US" sz="1200" dirty="0" smtClean="0">
                <a:solidFill>
                  <a:schemeClr val="tx1">
                    <a:lumMod val="65000"/>
                    <a:lumOff val="35000"/>
                  </a:schemeClr>
                </a:solidFill>
              </a:rPr>
              <a:t>(Denton, 2012; </a:t>
            </a:r>
            <a:r>
              <a:rPr lang="en-US" sz="1200" dirty="0" smtClean="0">
                <a:solidFill>
                  <a:schemeClr val="tx1">
                    <a:lumMod val="65000"/>
                    <a:lumOff val="35000"/>
                  </a:schemeClr>
                </a:solidFill>
              </a:rPr>
              <a:t>Gersten</a:t>
            </a:r>
            <a:r>
              <a:rPr lang="en-US" sz="1200" dirty="0" smtClean="0">
                <a:solidFill>
                  <a:schemeClr val="tx1">
                    <a:lumMod val="65000"/>
                    <a:lumOff val="35000"/>
                  </a:schemeClr>
                </a:solidFill>
              </a:rPr>
              <a:t>, et al., 2008)</a:t>
            </a:r>
            <a:endParaRPr lang="en-US" sz="1200" dirty="0">
              <a:solidFill>
                <a:schemeClr val="tx1">
                  <a:lumMod val="65000"/>
                  <a:lumOff val="35000"/>
                </a:schemeClr>
              </a:solidFill>
            </a:endParaRPr>
          </a:p>
        </p:txBody>
      </p:sp>
    </p:spTree>
    <p:extLst>
      <p:ext uri="{BB962C8B-B14F-4D97-AF65-F5344CB8AC3E}">
        <p14:creationId xmlns:p14="http://schemas.microsoft.com/office/powerpoint/2010/main" val="1669788433"/>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Slipstream.thmx</Template>
  <TotalTime>1061</TotalTime>
  <Words>1439</Words>
  <Application>Microsoft Macintosh PowerPoint</Application>
  <PresentationFormat>On-screen Show (4:3)</PresentationFormat>
  <Paragraphs>162</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Slipstream</vt:lpstr>
      <vt:lpstr>Reading Assessment</vt:lpstr>
      <vt:lpstr>PowerPoint Presentation</vt:lpstr>
      <vt:lpstr>PowerPoint Presentation</vt:lpstr>
      <vt:lpstr>PowerPoint Presentation</vt:lpstr>
      <vt:lpstr>PowerPoint Presentation</vt:lpstr>
      <vt:lpstr>Reading Assessment in Canada</vt:lpstr>
      <vt:lpstr>Assessment in Manitoba</vt:lpstr>
      <vt:lpstr>Response to Intervention in Reading </vt:lpstr>
      <vt:lpstr>How Do We Implement and Improve Effectiveness of RTI in Reading? </vt:lpstr>
      <vt:lpstr>How Do We Put the Pieces Together?</vt:lpstr>
      <vt:lpstr>Thoughts on Assessment in Reading</vt:lpstr>
      <vt:lpstr>Summary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Assessment</dc:title>
  <dc:creator>Jen Kreitz</dc:creator>
  <cp:lastModifiedBy>Jen Kreitz</cp:lastModifiedBy>
  <cp:revision>72</cp:revision>
  <dcterms:created xsi:type="dcterms:W3CDTF">2016-05-15T15:32:14Z</dcterms:created>
  <dcterms:modified xsi:type="dcterms:W3CDTF">2016-05-19T17:04:08Z</dcterms:modified>
</cp:coreProperties>
</file>